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m4a" ContentType="audi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  <p:sldMasterId id="2147486100" r:id="rId4"/>
  </p:sldMasterIdLst>
  <p:notesMasterIdLst>
    <p:notesMasterId r:id="rId26"/>
  </p:notesMasterIdLst>
  <p:handoutMasterIdLst>
    <p:handoutMasterId r:id="rId27"/>
  </p:handoutMasterIdLst>
  <p:sldIdLst>
    <p:sldId id="256" r:id="rId5"/>
    <p:sldId id="328" r:id="rId6"/>
    <p:sldId id="329" r:id="rId7"/>
    <p:sldId id="332" r:id="rId8"/>
    <p:sldId id="331" r:id="rId9"/>
    <p:sldId id="327" r:id="rId10"/>
    <p:sldId id="333" r:id="rId11"/>
    <p:sldId id="334" r:id="rId12"/>
    <p:sldId id="335" r:id="rId13"/>
    <p:sldId id="336" r:id="rId14"/>
    <p:sldId id="341" r:id="rId15"/>
    <p:sldId id="346" r:id="rId16"/>
    <p:sldId id="352" r:id="rId17"/>
    <p:sldId id="337" r:id="rId18"/>
    <p:sldId id="338" r:id="rId19"/>
    <p:sldId id="339" r:id="rId20"/>
    <p:sldId id="348" r:id="rId21"/>
    <p:sldId id="347" r:id="rId22"/>
    <p:sldId id="350" r:id="rId23"/>
    <p:sldId id="351" r:id="rId24"/>
    <p:sldId id="349" r:id="rId25"/>
  </p:sldIdLst>
  <p:sldSz cx="12192000" cy="6858000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2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2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2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2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2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4400" kern="1200">
        <a:solidFill>
          <a:schemeClr val="tx2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4400" kern="1200">
        <a:solidFill>
          <a:schemeClr val="tx2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4400" kern="1200">
        <a:solidFill>
          <a:schemeClr val="tx2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4400" kern="1200">
        <a:solidFill>
          <a:schemeClr val="tx2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2561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74"/>
    <p:restoredTop sz="93750"/>
  </p:normalViewPr>
  <p:slideViewPr>
    <p:cSldViewPr>
      <p:cViewPr varScale="1">
        <p:scale>
          <a:sx n="84" d="100"/>
          <a:sy n="84" d="100"/>
        </p:scale>
        <p:origin x="456" y="1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2646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notesMaster" Target="notesMasters/notesMaster1.xml"/><Relationship Id="rId27" Type="http://schemas.openxmlformats.org/officeDocument/2006/relationships/handoutMaster" Target="handoutMasters/handoutMaster1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332BAC-9DD3-4F7C-B47B-76654C783672}" type="doc">
      <dgm:prSet loTypeId="urn:microsoft.com/office/officeart/2005/8/layout/orgChart1" loCatId="hierarchy" qsTypeId="urn:microsoft.com/office/officeart/2005/8/quickstyle/simple2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2E533523-3E29-4080-AD87-6CFB85657A5F}">
      <dgm:prSet phldrT="[Text]" custT="1"/>
      <dgm:spPr/>
      <dgm:t>
        <a:bodyPr/>
        <a:lstStyle/>
        <a:p>
          <a:r>
            <a:rPr lang="en-US" sz="1400" baseline="0" dirty="0" smtClean="0">
              <a:solidFill>
                <a:schemeClr val="tx2">
                  <a:lumMod val="75000"/>
                </a:schemeClr>
              </a:solidFill>
            </a:rPr>
            <a:t>DOCTORAL AND CERTIFICATE PROGRAMS</a:t>
          </a:r>
          <a:endParaRPr lang="en-US" sz="1400" baseline="0" dirty="0">
            <a:solidFill>
              <a:schemeClr val="tx2">
                <a:lumMod val="75000"/>
              </a:schemeClr>
            </a:solidFill>
          </a:endParaRPr>
        </a:p>
      </dgm:t>
    </dgm:pt>
    <dgm:pt modelId="{10C0CBA6-1AC4-415E-9C23-C98D31321609}" type="parTrans" cxnId="{C658239C-E475-450D-8C52-A146C60AFBE5}">
      <dgm:prSet/>
      <dgm:spPr/>
      <dgm:t>
        <a:bodyPr/>
        <a:lstStyle/>
        <a:p>
          <a:endParaRPr lang="en-US" sz="1400">
            <a:solidFill>
              <a:srgbClr val="002060"/>
            </a:solidFill>
          </a:endParaRPr>
        </a:p>
      </dgm:t>
    </dgm:pt>
    <dgm:pt modelId="{A793EF79-E492-4AE4-BC5E-BE292A67E394}" type="sibTrans" cxnId="{C658239C-E475-450D-8C52-A146C60AFBE5}">
      <dgm:prSet/>
      <dgm:spPr/>
      <dgm:t>
        <a:bodyPr/>
        <a:lstStyle/>
        <a:p>
          <a:endParaRPr lang="en-US" sz="1400">
            <a:solidFill>
              <a:srgbClr val="002060"/>
            </a:solidFill>
          </a:endParaRPr>
        </a:p>
      </dgm:t>
    </dgm:pt>
    <dgm:pt modelId="{874DC12B-1D1B-4675-AC3B-243934A6018B}">
      <dgm:prSet phldrT="[Text]" custT="1"/>
      <dgm:spPr/>
      <dgm:t>
        <a:bodyPr/>
        <a:lstStyle/>
        <a:p>
          <a:r>
            <a:rPr lang="en-US" sz="1400" baseline="0" dirty="0" smtClean="0">
              <a:solidFill>
                <a:schemeClr val="accent2"/>
              </a:solidFill>
            </a:rPr>
            <a:t>CERTIFICATE IN RESEARCH</a:t>
          </a:r>
          <a:endParaRPr lang="en-US" sz="1400" baseline="0" dirty="0">
            <a:solidFill>
              <a:schemeClr val="accent2"/>
            </a:solidFill>
          </a:endParaRPr>
        </a:p>
      </dgm:t>
    </dgm:pt>
    <dgm:pt modelId="{71A208E0-EBB9-4FF7-8CFA-9B66182E190F}" type="parTrans" cxnId="{45B791DC-C68A-4C82-8770-672B80B4B116}">
      <dgm:prSet/>
      <dgm:spPr/>
      <dgm:t>
        <a:bodyPr/>
        <a:lstStyle/>
        <a:p>
          <a:endParaRPr lang="en-US" sz="1400">
            <a:solidFill>
              <a:srgbClr val="002060"/>
            </a:solidFill>
          </a:endParaRPr>
        </a:p>
      </dgm:t>
    </dgm:pt>
    <dgm:pt modelId="{7FA32626-B7F4-4DC3-8920-FD7E4E9193C7}" type="sibTrans" cxnId="{45B791DC-C68A-4C82-8770-672B80B4B116}">
      <dgm:prSet/>
      <dgm:spPr/>
      <dgm:t>
        <a:bodyPr/>
        <a:lstStyle/>
        <a:p>
          <a:endParaRPr lang="en-US" sz="1400">
            <a:solidFill>
              <a:srgbClr val="002060"/>
            </a:solidFill>
          </a:endParaRPr>
        </a:p>
      </dgm:t>
    </dgm:pt>
    <dgm:pt modelId="{27D114C5-016E-411F-9710-C22A8C728B01}">
      <dgm:prSet phldrT="[Text]" custT="1"/>
      <dgm:spPr/>
      <dgm:t>
        <a:bodyPr/>
        <a:lstStyle/>
        <a:p>
          <a:r>
            <a:rPr lang="en-US" sz="1400" baseline="0" dirty="0" smtClean="0">
              <a:solidFill>
                <a:schemeClr val="accent5">
                  <a:lumMod val="75000"/>
                </a:schemeClr>
              </a:solidFill>
            </a:rPr>
            <a:t>PH.D. PROGRAM</a:t>
          </a:r>
          <a:endParaRPr lang="en-US" sz="1400" baseline="0" dirty="0">
            <a:solidFill>
              <a:schemeClr val="accent5">
                <a:lumMod val="75000"/>
              </a:schemeClr>
            </a:solidFill>
          </a:endParaRPr>
        </a:p>
      </dgm:t>
    </dgm:pt>
    <dgm:pt modelId="{1E68B1C5-E25D-4D6E-ADC6-EAC1B232EC79}" type="parTrans" cxnId="{457CE1A6-B621-4FC9-B84E-C29306AFEDB8}">
      <dgm:prSet/>
      <dgm:spPr/>
      <dgm:t>
        <a:bodyPr/>
        <a:lstStyle/>
        <a:p>
          <a:endParaRPr lang="en-US" sz="1400">
            <a:solidFill>
              <a:srgbClr val="002060"/>
            </a:solidFill>
          </a:endParaRPr>
        </a:p>
      </dgm:t>
    </dgm:pt>
    <dgm:pt modelId="{47CDE785-7694-44DF-919C-B3CDC45D6D3E}" type="sibTrans" cxnId="{457CE1A6-B621-4FC9-B84E-C29306AFEDB8}">
      <dgm:prSet/>
      <dgm:spPr/>
      <dgm:t>
        <a:bodyPr/>
        <a:lstStyle/>
        <a:p>
          <a:endParaRPr lang="en-US" sz="1400">
            <a:solidFill>
              <a:srgbClr val="002060"/>
            </a:solidFill>
          </a:endParaRPr>
        </a:p>
      </dgm:t>
    </dgm:pt>
    <dgm:pt modelId="{80FB6EC7-61A2-4E3F-A747-398EE690E9D5}">
      <dgm:prSet phldrT="[Text]" custT="1"/>
      <dgm:spPr/>
      <dgm:t>
        <a:bodyPr/>
        <a:lstStyle/>
        <a:p>
          <a:r>
            <a:rPr lang="en-US" sz="1400" i="1" baseline="0" dirty="0" smtClean="0">
              <a:solidFill>
                <a:schemeClr val="accent1">
                  <a:lumMod val="75000"/>
                </a:schemeClr>
              </a:solidFill>
            </a:rPr>
            <a:t>SOCIAL WORK AND ANTHROPOLOGY (SWAN) PH.D. PROGRAM</a:t>
          </a:r>
          <a:endParaRPr lang="en-US" sz="1400" i="1" baseline="0" dirty="0">
            <a:solidFill>
              <a:schemeClr val="accent1">
                <a:lumMod val="75000"/>
              </a:schemeClr>
            </a:solidFill>
          </a:endParaRPr>
        </a:p>
      </dgm:t>
    </dgm:pt>
    <dgm:pt modelId="{9460DEA4-B9EC-48D6-9F0B-7582A23B2618}" type="parTrans" cxnId="{2DF19C62-EFBC-497A-9754-D497F190168C}">
      <dgm:prSet/>
      <dgm:spPr/>
      <dgm:t>
        <a:bodyPr/>
        <a:lstStyle/>
        <a:p>
          <a:endParaRPr lang="en-US" sz="1400"/>
        </a:p>
      </dgm:t>
    </dgm:pt>
    <dgm:pt modelId="{A392D818-BFDB-4501-993A-A79EC65D2F8B}" type="sibTrans" cxnId="{2DF19C62-EFBC-497A-9754-D497F190168C}">
      <dgm:prSet/>
      <dgm:spPr/>
      <dgm:t>
        <a:bodyPr/>
        <a:lstStyle/>
        <a:p>
          <a:endParaRPr lang="en-US" sz="1400"/>
        </a:p>
      </dgm:t>
    </dgm:pt>
    <dgm:pt modelId="{D570A120-7400-4FFE-9182-171B0196BB9E}">
      <dgm:prSet phldrT="[Text]" custT="1"/>
      <dgm:spPr/>
      <dgm:t>
        <a:bodyPr/>
        <a:lstStyle/>
        <a:p>
          <a:r>
            <a:rPr lang="en-US" sz="1400" i="1" baseline="0" dirty="0" smtClean="0">
              <a:solidFill>
                <a:schemeClr val="accent6">
                  <a:lumMod val="75000"/>
                </a:schemeClr>
              </a:solidFill>
            </a:rPr>
            <a:t>PHD DUAL-TITLE PROGRAMS</a:t>
          </a:r>
          <a:endParaRPr lang="en-US" sz="1400" i="1" baseline="0" dirty="0">
            <a:solidFill>
              <a:schemeClr val="accent6">
                <a:lumMod val="75000"/>
              </a:schemeClr>
            </a:solidFill>
          </a:endParaRPr>
        </a:p>
      </dgm:t>
    </dgm:pt>
    <dgm:pt modelId="{F91C4AE0-32AB-4EB6-BF8F-7908A94CB25D}" type="parTrans" cxnId="{BC8B7A22-94CF-4721-8EED-0554E054358E}">
      <dgm:prSet/>
      <dgm:spPr/>
      <dgm:t>
        <a:bodyPr/>
        <a:lstStyle/>
        <a:p>
          <a:endParaRPr lang="en-US" sz="1400"/>
        </a:p>
      </dgm:t>
    </dgm:pt>
    <dgm:pt modelId="{E9B5C0EB-87D0-4565-B98D-A0917687C996}" type="sibTrans" cxnId="{BC8B7A22-94CF-4721-8EED-0554E054358E}">
      <dgm:prSet/>
      <dgm:spPr/>
      <dgm:t>
        <a:bodyPr/>
        <a:lstStyle/>
        <a:p>
          <a:endParaRPr lang="en-US" sz="1400"/>
        </a:p>
      </dgm:t>
    </dgm:pt>
    <dgm:pt modelId="{F7F2457B-3F3E-4752-A76B-CC225772AFA8}">
      <dgm:prSet phldrT="[Text]" custT="1"/>
      <dgm:spPr/>
      <dgm:t>
        <a:bodyPr/>
        <a:lstStyle/>
        <a:p>
          <a:r>
            <a:rPr lang="en-US" sz="1400" i="1" baseline="0" dirty="0" smtClean="0">
              <a:solidFill>
                <a:schemeClr val="accent6"/>
              </a:solidFill>
            </a:rPr>
            <a:t>GERONTOLOGY</a:t>
          </a:r>
          <a:endParaRPr lang="en-US" sz="1400" i="1" baseline="0" dirty="0">
            <a:solidFill>
              <a:schemeClr val="accent6"/>
            </a:solidFill>
          </a:endParaRPr>
        </a:p>
      </dgm:t>
    </dgm:pt>
    <dgm:pt modelId="{096DC843-85ED-4312-AD88-0BB9AD04C521}" type="parTrans" cxnId="{931BD5EB-95AD-404B-B23D-F0FDED4703E7}">
      <dgm:prSet/>
      <dgm:spPr/>
      <dgm:t>
        <a:bodyPr/>
        <a:lstStyle/>
        <a:p>
          <a:endParaRPr lang="en-US" sz="1400"/>
        </a:p>
      </dgm:t>
    </dgm:pt>
    <dgm:pt modelId="{F98AEEC3-BE42-4E18-BF61-C79E16B532A7}" type="sibTrans" cxnId="{931BD5EB-95AD-404B-B23D-F0FDED4703E7}">
      <dgm:prSet/>
      <dgm:spPr/>
      <dgm:t>
        <a:bodyPr/>
        <a:lstStyle/>
        <a:p>
          <a:endParaRPr lang="en-US" sz="1400"/>
        </a:p>
      </dgm:t>
    </dgm:pt>
    <dgm:pt modelId="{AC0CFFEA-20A4-4875-B6B5-E9BB0BD36E28}">
      <dgm:prSet phldrT="[Text]" custT="1"/>
      <dgm:spPr/>
      <dgm:t>
        <a:bodyPr/>
        <a:lstStyle/>
        <a:p>
          <a:r>
            <a:rPr lang="en-US" sz="1400" i="1" baseline="0" dirty="0" smtClean="0">
              <a:solidFill>
                <a:schemeClr val="accent6"/>
              </a:solidFill>
            </a:rPr>
            <a:t>INFANT MENTAL HEALTH</a:t>
          </a:r>
          <a:endParaRPr lang="en-US" sz="1400" i="1" baseline="0" dirty="0">
            <a:solidFill>
              <a:schemeClr val="accent6"/>
            </a:solidFill>
          </a:endParaRPr>
        </a:p>
      </dgm:t>
    </dgm:pt>
    <dgm:pt modelId="{BFA53BD3-511F-4908-A753-A0884347CAE7}" type="parTrans" cxnId="{2EA2397B-F46A-4606-B6F1-2268A5B8E9B5}">
      <dgm:prSet/>
      <dgm:spPr/>
      <dgm:t>
        <a:bodyPr/>
        <a:lstStyle/>
        <a:p>
          <a:endParaRPr lang="en-US" sz="1400"/>
        </a:p>
      </dgm:t>
    </dgm:pt>
    <dgm:pt modelId="{69FDAEE9-3270-474C-80CE-0DE61A6DEF9E}" type="sibTrans" cxnId="{2EA2397B-F46A-4606-B6F1-2268A5B8E9B5}">
      <dgm:prSet/>
      <dgm:spPr/>
      <dgm:t>
        <a:bodyPr/>
        <a:lstStyle/>
        <a:p>
          <a:endParaRPr lang="en-US" sz="1400"/>
        </a:p>
      </dgm:t>
    </dgm:pt>
    <dgm:pt modelId="{05FFAC02-E708-4977-A01C-E573BE798FBF}" type="pres">
      <dgm:prSet presAssocID="{09332BAC-9DD3-4F7C-B47B-76654C78367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EFAD6E6E-9B9D-40D8-8575-E58B59CFDB0A}" type="pres">
      <dgm:prSet presAssocID="{2E533523-3E29-4080-AD87-6CFB85657A5F}" presName="hierRoot1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BEDD052A-222D-4C7E-A5C0-2B87E592AE34}" type="pres">
      <dgm:prSet presAssocID="{2E533523-3E29-4080-AD87-6CFB85657A5F}" presName="rootComposite1" presStyleCnt="0"/>
      <dgm:spPr/>
      <dgm:t>
        <a:bodyPr/>
        <a:lstStyle/>
        <a:p>
          <a:endParaRPr lang="en-US"/>
        </a:p>
      </dgm:t>
    </dgm:pt>
    <dgm:pt modelId="{FF2387BC-FE5E-438F-9FD9-881C6F3ED58A}" type="pres">
      <dgm:prSet presAssocID="{2E533523-3E29-4080-AD87-6CFB85657A5F}" presName="rootText1" presStyleLbl="node0" presStyleIdx="0" presStyleCnt="1" custScaleX="18145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C09B276-3D54-467D-A67F-2C548B0BEBB2}" type="pres">
      <dgm:prSet presAssocID="{2E533523-3E29-4080-AD87-6CFB85657A5F}" presName="rootConnector1" presStyleLbl="node1" presStyleIdx="0" presStyleCnt="0"/>
      <dgm:spPr/>
      <dgm:t>
        <a:bodyPr/>
        <a:lstStyle/>
        <a:p>
          <a:endParaRPr lang="en-US"/>
        </a:p>
      </dgm:t>
    </dgm:pt>
    <dgm:pt modelId="{A7D67A49-AD60-4233-89DD-1B24ABD04BA4}" type="pres">
      <dgm:prSet presAssocID="{2E533523-3E29-4080-AD87-6CFB85657A5F}" presName="hierChild2" presStyleCnt="0"/>
      <dgm:spPr/>
      <dgm:t>
        <a:bodyPr/>
        <a:lstStyle/>
        <a:p>
          <a:endParaRPr lang="en-US"/>
        </a:p>
      </dgm:t>
    </dgm:pt>
    <dgm:pt modelId="{4D8CBE95-9800-4A01-A0DC-05B64423AE41}" type="pres">
      <dgm:prSet presAssocID="{71A208E0-EBB9-4FF7-8CFA-9B66182E190F}" presName="Name37" presStyleLbl="parChTrans1D2" presStyleIdx="0" presStyleCnt="4"/>
      <dgm:spPr/>
      <dgm:t>
        <a:bodyPr/>
        <a:lstStyle/>
        <a:p>
          <a:endParaRPr lang="en-US"/>
        </a:p>
      </dgm:t>
    </dgm:pt>
    <dgm:pt modelId="{260DDFCF-3DEC-4EF0-A2A2-F63E8CBF189B}" type="pres">
      <dgm:prSet presAssocID="{874DC12B-1D1B-4675-AC3B-243934A6018B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BB0A4953-DDA1-4132-A29D-5413FCDEDD39}" type="pres">
      <dgm:prSet presAssocID="{874DC12B-1D1B-4675-AC3B-243934A6018B}" presName="rootComposite" presStyleCnt="0"/>
      <dgm:spPr/>
      <dgm:t>
        <a:bodyPr/>
        <a:lstStyle/>
        <a:p>
          <a:endParaRPr lang="en-US"/>
        </a:p>
      </dgm:t>
    </dgm:pt>
    <dgm:pt modelId="{8C813BA2-1ED2-41EE-ADC6-0BC092E38690}" type="pres">
      <dgm:prSet presAssocID="{874DC12B-1D1B-4675-AC3B-243934A6018B}" presName="rootText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2A8A0CB-B93E-46D8-B440-199DCA419E6B}" type="pres">
      <dgm:prSet presAssocID="{874DC12B-1D1B-4675-AC3B-243934A6018B}" presName="rootConnector" presStyleLbl="node2" presStyleIdx="0" presStyleCnt="4"/>
      <dgm:spPr/>
      <dgm:t>
        <a:bodyPr/>
        <a:lstStyle/>
        <a:p>
          <a:endParaRPr lang="en-US"/>
        </a:p>
      </dgm:t>
    </dgm:pt>
    <dgm:pt modelId="{972A2EBD-71CD-4DE2-9B7B-B6EA85FD8DA6}" type="pres">
      <dgm:prSet presAssocID="{874DC12B-1D1B-4675-AC3B-243934A6018B}" presName="hierChild4" presStyleCnt="0"/>
      <dgm:spPr/>
      <dgm:t>
        <a:bodyPr/>
        <a:lstStyle/>
        <a:p>
          <a:endParaRPr lang="en-US"/>
        </a:p>
      </dgm:t>
    </dgm:pt>
    <dgm:pt modelId="{6343A781-0FAB-4333-802A-990E54948C82}" type="pres">
      <dgm:prSet presAssocID="{874DC12B-1D1B-4675-AC3B-243934A6018B}" presName="hierChild5" presStyleCnt="0"/>
      <dgm:spPr/>
      <dgm:t>
        <a:bodyPr/>
        <a:lstStyle/>
        <a:p>
          <a:endParaRPr lang="en-US"/>
        </a:p>
      </dgm:t>
    </dgm:pt>
    <dgm:pt modelId="{92BF582B-98D6-4B87-8C5B-1FB546B9C9CE}" type="pres">
      <dgm:prSet presAssocID="{1E68B1C5-E25D-4D6E-ADC6-EAC1B232EC79}" presName="Name37" presStyleLbl="parChTrans1D2" presStyleIdx="1" presStyleCnt="4"/>
      <dgm:spPr/>
      <dgm:t>
        <a:bodyPr/>
        <a:lstStyle/>
        <a:p>
          <a:endParaRPr lang="en-US"/>
        </a:p>
      </dgm:t>
    </dgm:pt>
    <dgm:pt modelId="{4243099E-C8F2-4674-94C8-58B57CF1694A}" type="pres">
      <dgm:prSet presAssocID="{27D114C5-016E-411F-9710-C22A8C728B01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37BABCC4-BA03-4623-85AD-4C8A3D9B448D}" type="pres">
      <dgm:prSet presAssocID="{27D114C5-016E-411F-9710-C22A8C728B01}" presName="rootComposite" presStyleCnt="0"/>
      <dgm:spPr/>
      <dgm:t>
        <a:bodyPr/>
        <a:lstStyle/>
        <a:p>
          <a:endParaRPr lang="en-US"/>
        </a:p>
      </dgm:t>
    </dgm:pt>
    <dgm:pt modelId="{EF0A4D24-1DE1-41FF-89B5-A5AEB6CE0FC1}" type="pres">
      <dgm:prSet presAssocID="{27D114C5-016E-411F-9710-C22A8C728B01}" presName="rootText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718450C-C331-4D12-8688-895AB83F9BC6}" type="pres">
      <dgm:prSet presAssocID="{27D114C5-016E-411F-9710-C22A8C728B01}" presName="rootConnector" presStyleLbl="node2" presStyleIdx="1" presStyleCnt="4"/>
      <dgm:spPr/>
      <dgm:t>
        <a:bodyPr/>
        <a:lstStyle/>
        <a:p>
          <a:endParaRPr lang="en-US"/>
        </a:p>
      </dgm:t>
    </dgm:pt>
    <dgm:pt modelId="{589F6AF4-878C-475B-82C4-12A77A4BC5E5}" type="pres">
      <dgm:prSet presAssocID="{27D114C5-016E-411F-9710-C22A8C728B01}" presName="hierChild4" presStyleCnt="0"/>
      <dgm:spPr/>
      <dgm:t>
        <a:bodyPr/>
        <a:lstStyle/>
        <a:p>
          <a:endParaRPr lang="en-US"/>
        </a:p>
      </dgm:t>
    </dgm:pt>
    <dgm:pt modelId="{BBA215CD-D15B-41D9-9AEC-4B7457491644}" type="pres">
      <dgm:prSet presAssocID="{27D114C5-016E-411F-9710-C22A8C728B01}" presName="hierChild5" presStyleCnt="0"/>
      <dgm:spPr/>
      <dgm:t>
        <a:bodyPr/>
        <a:lstStyle/>
        <a:p>
          <a:endParaRPr lang="en-US"/>
        </a:p>
      </dgm:t>
    </dgm:pt>
    <dgm:pt modelId="{FF2BAFF2-5432-4EE0-9257-D6CA1ED9374D}" type="pres">
      <dgm:prSet presAssocID="{F91C4AE0-32AB-4EB6-BF8F-7908A94CB25D}" presName="Name37" presStyleLbl="parChTrans1D2" presStyleIdx="2" presStyleCnt="4"/>
      <dgm:spPr/>
      <dgm:t>
        <a:bodyPr/>
        <a:lstStyle/>
        <a:p>
          <a:endParaRPr lang="en-US"/>
        </a:p>
      </dgm:t>
    </dgm:pt>
    <dgm:pt modelId="{5FB06542-4A69-4AAB-91BD-7658742F025D}" type="pres">
      <dgm:prSet presAssocID="{D570A120-7400-4FFE-9182-171B0196BB9E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6756326F-7D83-46A1-A768-DBF93BE779F0}" type="pres">
      <dgm:prSet presAssocID="{D570A120-7400-4FFE-9182-171B0196BB9E}" presName="rootComposite" presStyleCnt="0"/>
      <dgm:spPr/>
      <dgm:t>
        <a:bodyPr/>
        <a:lstStyle/>
        <a:p>
          <a:endParaRPr lang="en-US"/>
        </a:p>
      </dgm:t>
    </dgm:pt>
    <dgm:pt modelId="{B5C270CB-F383-4CD8-8063-B3D074CAAB1E}" type="pres">
      <dgm:prSet presAssocID="{D570A120-7400-4FFE-9182-171B0196BB9E}" presName="rootText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D7240FE-9789-4488-99B8-BDC752E0BE52}" type="pres">
      <dgm:prSet presAssocID="{D570A120-7400-4FFE-9182-171B0196BB9E}" presName="rootConnector" presStyleLbl="node2" presStyleIdx="2" presStyleCnt="4"/>
      <dgm:spPr/>
      <dgm:t>
        <a:bodyPr/>
        <a:lstStyle/>
        <a:p>
          <a:endParaRPr lang="en-US"/>
        </a:p>
      </dgm:t>
    </dgm:pt>
    <dgm:pt modelId="{7F32247C-8127-4CDA-A604-0A4864EA58B7}" type="pres">
      <dgm:prSet presAssocID="{D570A120-7400-4FFE-9182-171B0196BB9E}" presName="hierChild4" presStyleCnt="0"/>
      <dgm:spPr/>
      <dgm:t>
        <a:bodyPr/>
        <a:lstStyle/>
        <a:p>
          <a:endParaRPr lang="en-US"/>
        </a:p>
      </dgm:t>
    </dgm:pt>
    <dgm:pt modelId="{00F4111A-6B64-4C69-9A74-5652D10F3992}" type="pres">
      <dgm:prSet presAssocID="{096DC843-85ED-4312-AD88-0BB9AD04C521}" presName="Name37" presStyleLbl="parChTrans1D3" presStyleIdx="0" presStyleCnt="2"/>
      <dgm:spPr/>
      <dgm:t>
        <a:bodyPr/>
        <a:lstStyle/>
        <a:p>
          <a:endParaRPr lang="en-US"/>
        </a:p>
      </dgm:t>
    </dgm:pt>
    <dgm:pt modelId="{4E3BBBC6-8E52-476F-B234-50234860041F}" type="pres">
      <dgm:prSet presAssocID="{F7F2457B-3F3E-4752-A76B-CC225772AFA8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A95C055F-4025-44A6-BF1B-CD5289235418}" type="pres">
      <dgm:prSet presAssocID="{F7F2457B-3F3E-4752-A76B-CC225772AFA8}" presName="rootComposite" presStyleCnt="0"/>
      <dgm:spPr/>
      <dgm:t>
        <a:bodyPr/>
        <a:lstStyle/>
        <a:p>
          <a:endParaRPr lang="en-US"/>
        </a:p>
      </dgm:t>
    </dgm:pt>
    <dgm:pt modelId="{863FF697-C0E4-43CC-B70E-729F2CAF9EE7}" type="pres">
      <dgm:prSet presAssocID="{F7F2457B-3F3E-4752-A76B-CC225772AFA8}" presName="rootText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413305D-8538-4AC5-A1B9-AB80B39F5527}" type="pres">
      <dgm:prSet presAssocID="{F7F2457B-3F3E-4752-A76B-CC225772AFA8}" presName="rootConnector" presStyleLbl="node3" presStyleIdx="0" presStyleCnt="2"/>
      <dgm:spPr/>
      <dgm:t>
        <a:bodyPr/>
        <a:lstStyle/>
        <a:p>
          <a:endParaRPr lang="en-US"/>
        </a:p>
      </dgm:t>
    </dgm:pt>
    <dgm:pt modelId="{4E464076-4573-461C-A19C-B88A555CF14C}" type="pres">
      <dgm:prSet presAssocID="{F7F2457B-3F3E-4752-A76B-CC225772AFA8}" presName="hierChild4" presStyleCnt="0"/>
      <dgm:spPr/>
      <dgm:t>
        <a:bodyPr/>
        <a:lstStyle/>
        <a:p>
          <a:endParaRPr lang="en-US"/>
        </a:p>
      </dgm:t>
    </dgm:pt>
    <dgm:pt modelId="{87715BD3-45FF-4EFC-97D1-816DB682928C}" type="pres">
      <dgm:prSet presAssocID="{F7F2457B-3F3E-4752-A76B-CC225772AFA8}" presName="hierChild5" presStyleCnt="0"/>
      <dgm:spPr/>
      <dgm:t>
        <a:bodyPr/>
        <a:lstStyle/>
        <a:p>
          <a:endParaRPr lang="en-US"/>
        </a:p>
      </dgm:t>
    </dgm:pt>
    <dgm:pt modelId="{AD127C21-0798-4488-B24D-8ABCA2E240A5}" type="pres">
      <dgm:prSet presAssocID="{BFA53BD3-511F-4908-A753-A0884347CAE7}" presName="Name37" presStyleLbl="parChTrans1D3" presStyleIdx="1" presStyleCnt="2"/>
      <dgm:spPr/>
      <dgm:t>
        <a:bodyPr/>
        <a:lstStyle/>
        <a:p>
          <a:endParaRPr lang="en-US"/>
        </a:p>
      </dgm:t>
    </dgm:pt>
    <dgm:pt modelId="{197ACDF0-E54E-44BD-85BC-2F62822F6E06}" type="pres">
      <dgm:prSet presAssocID="{AC0CFFEA-20A4-4875-B6B5-E9BB0BD36E28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1C010CCF-14B7-4102-9E60-64C155621A50}" type="pres">
      <dgm:prSet presAssocID="{AC0CFFEA-20A4-4875-B6B5-E9BB0BD36E28}" presName="rootComposite" presStyleCnt="0"/>
      <dgm:spPr/>
      <dgm:t>
        <a:bodyPr/>
        <a:lstStyle/>
        <a:p>
          <a:endParaRPr lang="en-US"/>
        </a:p>
      </dgm:t>
    </dgm:pt>
    <dgm:pt modelId="{63D5A268-9660-4C2D-AFBB-19BEF66C77A4}" type="pres">
      <dgm:prSet presAssocID="{AC0CFFEA-20A4-4875-B6B5-E9BB0BD36E28}" presName="rootText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27BAB04-BBBF-4575-A246-F358E00A4830}" type="pres">
      <dgm:prSet presAssocID="{AC0CFFEA-20A4-4875-B6B5-E9BB0BD36E28}" presName="rootConnector" presStyleLbl="node3" presStyleIdx="1" presStyleCnt="2"/>
      <dgm:spPr/>
      <dgm:t>
        <a:bodyPr/>
        <a:lstStyle/>
        <a:p>
          <a:endParaRPr lang="en-US"/>
        </a:p>
      </dgm:t>
    </dgm:pt>
    <dgm:pt modelId="{A115DA98-35FD-42F0-A820-0FEC8B825FDF}" type="pres">
      <dgm:prSet presAssocID="{AC0CFFEA-20A4-4875-B6B5-E9BB0BD36E28}" presName="hierChild4" presStyleCnt="0"/>
      <dgm:spPr/>
      <dgm:t>
        <a:bodyPr/>
        <a:lstStyle/>
        <a:p>
          <a:endParaRPr lang="en-US"/>
        </a:p>
      </dgm:t>
    </dgm:pt>
    <dgm:pt modelId="{59BE6AE9-401A-435E-BE0C-7F439E046545}" type="pres">
      <dgm:prSet presAssocID="{AC0CFFEA-20A4-4875-B6B5-E9BB0BD36E28}" presName="hierChild5" presStyleCnt="0"/>
      <dgm:spPr/>
      <dgm:t>
        <a:bodyPr/>
        <a:lstStyle/>
        <a:p>
          <a:endParaRPr lang="en-US"/>
        </a:p>
      </dgm:t>
    </dgm:pt>
    <dgm:pt modelId="{9A44FCA2-5A4F-47C5-A7FB-A5C47FF1AC90}" type="pres">
      <dgm:prSet presAssocID="{D570A120-7400-4FFE-9182-171B0196BB9E}" presName="hierChild5" presStyleCnt="0"/>
      <dgm:spPr/>
      <dgm:t>
        <a:bodyPr/>
        <a:lstStyle/>
        <a:p>
          <a:endParaRPr lang="en-US"/>
        </a:p>
      </dgm:t>
    </dgm:pt>
    <dgm:pt modelId="{19972D90-C6FA-4724-90D0-C79485FDD208}" type="pres">
      <dgm:prSet presAssocID="{9460DEA4-B9EC-48D6-9F0B-7582A23B2618}" presName="Name37" presStyleLbl="parChTrans1D2" presStyleIdx="3" presStyleCnt="4"/>
      <dgm:spPr/>
      <dgm:t>
        <a:bodyPr/>
        <a:lstStyle/>
        <a:p>
          <a:endParaRPr lang="en-US"/>
        </a:p>
      </dgm:t>
    </dgm:pt>
    <dgm:pt modelId="{78B2A0CF-FA09-4753-9563-4C9467177F85}" type="pres">
      <dgm:prSet presAssocID="{80FB6EC7-61A2-4E3F-A747-398EE690E9D5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92A6BCA2-1648-4E41-85E7-8CE49200F79F}" type="pres">
      <dgm:prSet presAssocID="{80FB6EC7-61A2-4E3F-A747-398EE690E9D5}" presName="rootComposite" presStyleCnt="0"/>
      <dgm:spPr/>
      <dgm:t>
        <a:bodyPr/>
        <a:lstStyle/>
        <a:p>
          <a:endParaRPr lang="en-US"/>
        </a:p>
      </dgm:t>
    </dgm:pt>
    <dgm:pt modelId="{A30FA63F-1388-46DF-BAAA-6B1BF6E46FD0}" type="pres">
      <dgm:prSet presAssocID="{80FB6EC7-61A2-4E3F-A747-398EE690E9D5}" presName="rootText" presStyleLbl="node2" presStyleIdx="3" presStyleCnt="4" custScaleY="15276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D986423-A9F7-4B32-823E-AE58716EE079}" type="pres">
      <dgm:prSet presAssocID="{80FB6EC7-61A2-4E3F-A747-398EE690E9D5}" presName="rootConnector" presStyleLbl="node2" presStyleIdx="3" presStyleCnt="4"/>
      <dgm:spPr/>
      <dgm:t>
        <a:bodyPr/>
        <a:lstStyle/>
        <a:p>
          <a:endParaRPr lang="en-US"/>
        </a:p>
      </dgm:t>
    </dgm:pt>
    <dgm:pt modelId="{EE5FAA28-8B37-40B4-950D-48502C92B4EA}" type="pres">
      <dgm:prSet presAssocID="{80FB6EC7-61A2-4E3F-A747-398EE690E9D5}" presName="hierChild4" presStyleCnt="0"/>
      <dgm:spPr/>
      <dgm:t>
        <a:bodyPr/>
        <a:lstStyle/>
        <a:p>
          <a:endParaRPr lang="en-US"/>
        </a:p>
      </dgm:t>
    </dgm:pt>
    <dgm:pt modelId="{4E6B8F92-D1D1-4D1E-8334-198A34AE60E8}" type="pres">
      <dgm:prSet presAssocID="{80FB6EC7-61A2-4E3F-A747-398EE690E9D5}" presName="hierChild5" presStyleCnt="0"/>
      <dgm:spPr/>
      <dgm:t>
        <a:bodyPr/>
        <a:lstStyle/>
        <a:p>
          <a:endParaRPr lang="en-US"/>
        </a:p>
      </dgm:t>
    </dgm:pt>
    <dgm:pt modelId="{49B8A5BF-A727-4DB1-9A74-4B8AD6A19AAF}" type="pres">
      <dgm:prSet presAssocID="{2E533523-3E29-4080-AD87-6CFB85657A5F}" presName="hierChild3" presStyleCnt="0"/>
      <dgm:spPr/>
      <dgm:t>
        <a:bodyPr/>
        <a:lstStyle/>
        <a:p>
          <a:endParaRPr lang="en-US"/>
        </a:p>
      </dgm:t>
    </dgm:pt>
  </dgm:ptLst>
  <dgm:cxnLst>
    <dgm:cxn modelId="{6E664367-343F-1441-B93B-917C94576F67}" type="presOf" srcId="{F7F2457B-3F3E-4752-A76B-CC225772AFA8}" destId="{863FF697-C0E4-43CC-B70E-729F2CAF9EE7}" srcOrd="0" destOrd="0" presId="urn:microsoft.com/office/officeart/2005/8/layout/orgChart1"/>
    <dgm:cxn modelId="{9E64FF96-3072-4144-B91F-FDA9516313A2}" type="presOf" srcId="{71A208E0-EBB9-4FF7-8CFA-9B66182E190F}" destId="{4D8CBE95-9800-4A01-A0DC-05B64423AE41}" srcOrd="0" destOrd="0" presId="urn:microsoft.com/office/officeart/2005/8/layout/orgChart1"/>
    <dgm:cxn modelId="{BC8B7A22-94CF-4721-8EED-0554E054358E}" srcId="{2E533523-3E29-4080-AD87-6CFB85657A5F}" destId="{D570A120-7400-4FFE-9182-171B0196BB9E}" srcOrd="2" destOrd="0" parTransId="{F91C4AE0-32AB-4EB6-BF8F-7908A94CB25D}" sibTransId="{E9B5C0EB-87D0-4565-B98D-A0917687C996}"/>
    <dgm:cxn modelId="{8483FE32-281C-4F49-9C73-68194E92B387}" type="presOf" srcId="{80FB6EC7-61A2-4E3F-A747-398EE690E9D5}" destId="{A30FA63F-1388-46DF-BAAA-6B1BF6E46FD0}" srcOrd="0" destOrd="0" presId="urn:microsoft.com/office/officeart/2005/8/layout/orgChart1"/>
    <dgm:cxn modelId="{0EAD737C-1E71-594F-9FA7-9C6C4E509D61}" type="presOf" srcId="{2E533523-3E29-4080-AD87-6CFB85657A5F}" destId="{FF2387BC-FE5E-438F-9FD9-881C6F3ED58A}" srcOrd="0" destOrd="0" presId="urn:microsoft.com/office/officeart/2005/8/layout/orgChart1"/>
    <dgm:cxn modelId="{2EA2397B-F46A-4606-B6F1-2268A5B8E9B5}" srcId="{D570A120-7400-4FFE-9182-171B0196BB9E}" destId="{AC0CFFEA-20A4-4875-B6B5-E9BB0BD36E28}" srcOrd="1" destOrd="0" parTransId="{BFA53BD3-511F-4908-A753-A0884347CAE7}" sibTransId="{69FDAEE9-3270-474C-80CE-0DE61A6DEF9E}"/>
    <dgm:cxn modelId="{064A72D7-4842-D645-8168-76AC38FE410F}" type="presOf" srcId="{BFA53BD3-511F-4908-A753-A0884347CAE7}" destId="{AD127C21-0798-4488-B24D-8ABCA2E240A5}" srcOrd="0" destOrd="0" presId="urn:microsoft.com/office/officeart/2005/8/layout/orgChart1"/>
    <dgm:cxn modelId="{1D424361-B120-554D-99AA-05B8367D5BD0}" type="presOf" srcId="{F91C4AE0-32AB-4EB6-BF8F-7908A94CB25D}" destId="{FF2BAFF2-5432-4EE0-9257-D6CA1ED9374D}" srcOrd="0" destOrd="0" presId="urn:microsoft.com/office/officeart/2005/8/layout/orgChart1"/>
    <dgm:cxn modelId="{45B791DC-C68A-4C82-8770-672B80B4B116}" srcId="{2E533523-3E29-4080-AD87-6CFB85657A5F}" destId="{874DC12B-1D1B-4675-AC3B-243934A6018B}" srcOrd="0" destOrd="0" parTransId="{71A208E0-EBB9-4FF7-8CFA-9B66182E190F}" sibTransId="{7FA32626-B7F4-4DC3-8920-FD7E4E9193C7}"/>
    <dgm:cxn modelId="{D0AA5D4D-8923-3844-8BCC-97EB5F496483}" type="presOf" srcId="{D570A120-7400-4FFE-9182-171B0196BB9E}" destId="{B5C270CB-F383-4CD8-8063-B3D074CAAB1E}" srcOrd="0" destOrd="0" presId="urn:microsoft.com/office/officeart/2005/8/layout/orgChart1"/>
    <dgm:cxn modelId="{931BD5EB-95AD-404B-B23D-F0FDED4703E7}" srcId="{D570A120-7400-4FFE-9182-171B0196BB9E}" destId="{F7F2457B-3F3E-4752-A76B-CC225772AFA8}" srcOrd="0" destOrd="0" parTransId="{096DC843-85ED-4312-AD88-0BB9AD04C521}" sibTransId="{F98AEEC3-BE42-4E18-BF61-C79E16B532A7}"/>
    <dgm:cxn modelId="{C658239C-E475-450D-8C52-A146C60AFBE5}" srcId="{09332BAC-9DD3-4F7C-B47B-76654C783672}" destId="{2E533523-3E29-4080-AD87-6CFB85657A5F}" srcOrd="0" destOrd="0" parTransId="{10C0CBA6-1AC4-415E-9C23-C98D31321609}" sibTransId="{A793EF79-E492-4AE4-BC5E-BE292A67E394}"/>
    <dgm:cxn modelId="{6CD6917A-C622-9F45-A2EE-0ABCC4A3D6DE}" type="presOf" srcId="{F7F2457B-3F3E-4752-A76B-CC225772AFA8}" destId="{7413305D-8538-4AC5-A1B9-AB80B39F5527}" srcOrd="1" destOrd="0" presId="urn:microsoft.com/office/officeart/2005/8/layout/orgChart1"/>
    <dgm:cxn modelId="{457CE1A6-B621-4FC9-B84E-C29306AFEDB8}" srcId="{2E533523-3E29-4080-AD87-6CFB85657A5F}" destId="{27D114C5-016E-411F-9710-C22A8C728B01}" srcOrd="1" destOrd="0" parTransId="{1E68B1C5-E25D-4D6E-ADC6-EAC1B232EC79}" sibTransId="{47CDE785-7694-44DF-919C-B3CDC45D6D3E}"/>
    <dgm:cxn modelId="{6CC47E2B-BAFE-104A-975F-0E9EBCABEEF2}" type="presOf" srcId="{1E68B1C5-E25D-4D6E-ADC6-EAC1B232EC79}" destId="{92BF582B-98D6-4B87-8C5B-1FB546B9C9CE}" srcOrd="0" destOrd="0" presId="urn:microsoft.com/office/officeart/2005/8/layout/orgChart1"/>
    <dgm:cxn modelId="{093FA6DD-EFF0-E94E-BD8F-88CA02671BF9}" type="presOf" srcId="{80FB6EC7-61A2-4E3F-A747-398EE690E9D5}" destId="{8D986423-A9F7-4B32-823E-AE58716EE079}" srcOrd="1" destOrd="0" presId="urn:microsoft.com/office/officeart/2005/8/layout/orgChart1"/>
    <dgm:cxn modelId="{E1EA34D3-0F36-F944-BEE3-CE3A03D0F618}" type="presOf" srcId="{9460DEA4-B9EC-48D6-9F0B-7582A23B2618}" destId="{19972D90-C6FA-4724-90D0-C79485FDD208}" srcOrd="0" destOrd="0" presId="urn:microsoft.com/office/officeart/2005/8/layout/orgChart1"/>
    <dgm:cxn modelId="{8CCC87D4-1BC6-9E4C-BFCD-869CCE2C34C1}" type="presOf" srcId="{AC0CFFEA-20A4-4875-B6B5-E9BB0BD36E28}" destId="{63D5A268-9660-4C2D-AFBB-19BEF66C77A4}" srcOrd="0" destOrd="0" presId="urn:microsoft.com/office/officeart/2005/8/layout/orgChart1"/>
    <dgm:cxn modelId="{6F63897C-2B60-2D40-A348-0E06BCB01D59}" type="presOf" srcId="{874DC12B-1D1B-4675-AC3B-243934A6018B}" destId="{42A8A0CB-B93E-46D8-B440-199DCA419E6B}" srcOrd="1" destOrd="0" presId="urn:microsoft.com/office/officeart/2005/8/layout/orgChart1"/>
    <dgm:cxn modelId="{0D46FA17-BBEC-0D47-9017-7BDA9058D0AF}" type="presOf" srcId="{096DC843-85ED-4312-AD88-0BB9AD04C521}" destId="{00F4111A-6B64-4C69-9A74-5652D10F3992}" srcOrd="0" destOrd="0" presId="urn:microsoft.com/office/officeart/2005/8/layout/orgChart1"/>
    <dgm:cxn modelId="{A8A52564-778B-A447-8552-7E99BEDE22E7}" type="presOf" srcId="{27D114C5-016E-411F-9710-C22A8C728B01}" destId="{EF0A4D24-1DE1-41FF-89B5-A5AEB6CE0FC1}" srcOrd="0" destOrd="0" presId="urn:microsoft.com/office/officeart/2005/8/layout/orgChart1"/>
    <dgm:cxn modelId="{B867EBC1-A3EA-B543-8E06-8A9252111AB0}" type="presOf" srcId="{27D114C5-016E-411F-9710-C22A8C728B01}" destId="{A718450C-C331-4D12-8688-895AB83F9BC6}" srcOrd="1" destOrd="0" presId="urn:microsoft.com/office/officeart/2005/8/layout/orgChart1"/>
    <dgm:cxn modelId="{2DF19C62-EFBC-497A-9754-D497F190168C}" srcId="{2E533523-3E29-4080-AD87-6CFB85657A5F}" destId="{80FB6EC7-61A2-4E3F-A747-398EE690E9D5}" srcOrd="3" destOrd="0" parTransId="{9460DEA4-B9EC-48D6-9F0B-7582A23B2618}" sibTransId="{A392D818-BFDB-4501-993A-A79EC65D2F8B}"/>
    <dgm:cxn modelId="{DD1A27D2-85BC-A647-B7D7-0C2577FD5B75}" type="presOf" srcId="{09332BAC-9DD3-4F7C-B47B-76654C783672}" destId="{05FFAC02-E708-4977-A01C-E573BE798FBF}" srcOrd="0" destOrd="0" presId="urn:microsoft.com/office/officeart/2005/8/layout/orgChart1"/>
    <dgm:cxn modelId="{DF164812-9BCB-1F4F-8E40-64C87FBA6B06}" type="presOf" srcId="{874DC12B-1D1B-4675-AC3B-243934A6018B}" destId="{8C813BA2-1ED2-41EE-ADC6-0BC092E38690}" srcOrd="0" destOrd="0" presId="urn:microsoft.com/office/officeart/2005/8/layout/orgChart1"/>
    <dgm:cxn modelId="{078E7E36-5E37-3A47-A664-835E0E45708E}" type="presOf" srcId="{D570A120-7400-4FFE-9182-171B0196BB9E}" destId="{FD7240FE-9789-4488-99B8-BDC752E0BE52}" srcOrd="1" destOrd="0" presId="urn:microsoft.com/office/officeart/2005/8/layout/orgChart1"/>
    <dgm:cxn modelId="{715942F1-84F2-5E4F-8C7A-EF94C5EE7EA3}" type="presOf" srcId="{AC0CFFEA-20A4-4875-B6B5-E9BB0BD36E28}" destId="{527BAB04-BBBF-4575-A246-F358E00A4830}" srcOrd="1" destOrd="0" presId="urn:microsoft.com/office/officeart/2005/8/layout/orgChart1"/>
    <dgm:cxn modelId="{784E159B-C2B7-0442-A8BC-541A6BB19C3F}" type="presOf" srcId="{2E533523-3E29-4080-AD87-6CFB85657A5F}" destId="{1C09B276-3D54-467D-A67F-2C548B0BEBB2}" srcOrd="1" destOrd="0" presId="urn:microsoft.com/office/officeart/2005/8/layout/orgChart1"/>
    <dgm:cxn modelId="{88B84D3B-A24E-0D42-AE6B-D0F831F6D203}" type="presParOf" srcId="{05FFAC02-E708-4977-A01C-E573BE798FBF}" destId="{EFAD6E6E-9B9D-40D8-8575-E58B59CFDB0A}" srcOrd="0" destOrd="0" presId="urn:microsoft.com/office/officeart/2005/8/layout/orgChart1"/>
    <dgm:cxn modelId="{3369E998-EB2C-7C47-AD9D-42D802D3F14A}" type="presParOf" srcId="{EFAD6E6E-9B9D-40D8-8575-E58B59CFDB0A}" destId="{BEDD052A-222D-4C7E-A5C0-2B87E592AE34}" srcOrd="0" destOrd="0" presId="urn:microsoft.com/office/officeart/2005/8/layout/orgChart1"/>
    <dgm:cxn modelId="{DF781577-60E0-7646-B7C0-8BF8393CE102}" type="presParOf" srcId="{BEDD052A-222D-4C7E-A5C0-2B87E592AE34}" destId="{FF2387BC-FE5E-438F-9FD9-881C6F3ED58A}" srcOrd="0" destOrd="0" presId="urn:microsoft.com/office/officeart/2005/8/layout/orgChart1"/>
    <dgm:cxn modelId="{EB496368-225D-DD46-A2DB-8B2ACF7B7977}" type="presParOf" srcId="{BEDD052A-222D-4C7E-A5C0-2B87E592AE34}" destId="{1C09B276-3D54-467D-A67F-2C548B0BEBB2}" srcOrd="1" destOrd="0" presId="urn:microsoft.com/office/officeart/2005/8/layout/orgChart1"/>
    <dgm:cxn modelId="{1B4579BA-8FC3-BF4E-BBEF-F3122F4648FC}" type="presParOf" srcId="{EFAD6E6E-9B9D-40D8-8575-E58B59CFDB0A}" destId="{A7D67A49-AD60-4233-89DD-1B24ABD04BA4}" srcOrd="1" destOrd="0" presId="urn:microsoft.com/office/officeart/2005/8/layout/orgChart1"/>
    <dgm:cxn modelId="{1C1532C4-AD0E-9B49-8DAC-5D9C005DC3F9}" type="presParOf" srcId="{A7D67A49-AD60-4233-89DD-1B24ABD04BA4}" destId="{4D8CBE95-9800-4A01-A0DC-05B64423AE41}" srcOrd="0" destOrd="0" presId="urn:microsoft.com/office/officeart/2005/8/layout/orgChart1"/>
    <dgm:cxn modelId="{8B567448-8B13-3446-A923-550CF5CD5053}" type="presParOf" srcId="{A7D67A49-AD60-4233-89DD-1B24ABD04BA4}" destId="{260DDFCF-3DEC-4EF0-A2A2-F63E8CBF189B}" srcOrd="1" destOrd="0" presId="urn:microsoft.com/office/officeart/2005/8/layout/orgChart1"/>
    <dgm:cxn modelId="{FBDD3C1E-493A-0442-8F5E-A62C79958E42}" type="presParOf" srcId="{260DDFCF-3DEC-4EF0-A2A2-F63E8CBF189B}" destId="{BB0A4953-DDA1-4132-A29D-5413FCDEDD39}" srcOrd="0" destOrd="0" presId="urn:microsoft.com/office/officeart/2005/8/layout/orgChart1"/>
    <dgm:cxn modelId="{9BA9F602-26DB-F94D-9FFD-57C5B57F8F87}" type="presParOf" srcId="{BB0A4953-DDA1-4132-A29D-5413FCDEDD39}" destId="{8C813BA2-1ED2-41EE-ADC6-0BC092E38690}" srcOrd="0" destOrd="0" presId="urn:microsoft.com/office/officeart/2005/8/layout/orgChart1"/>
    <dgm:cxn modelId="{832EA080-FAE0-9A4D-A13B-1E2B978C8278}" type="presParOf" srcId="{BB0A4953-DDA1-4132-A29D-5413FCDEDD39}" destId="{42A8A0CB-B93E-46D8-B440-199DCA419E6B}" srcOrd="1" destOrd="0" presId="urn:microsoft.com/office/officeart/2005/8/layout/orgChart1"/>
    <dgm:cxn modelId="{8EC6BFBD-81B3-A04C-AF2C-83B80964CCF6}" type="presParOf" srcId="{260DDFCF-3DEC-4EF0-A2A2-F63E8CBF189B}" destId="{972A2EBD-71CD-4DE2-9B7B-B6EA85FD8DA6}" srcOrd="1" destOrd="0" presId="urn:microsoft.com/office/officeart/2005/8/layout/orgChart1"/>
    <dgm:cxn modelId="{D7594994-0BD1-D441-B14F-4C1B94591836}" type="presParOf" srcId="{260DDFCF-3DEC-4EF0-A2A2-F63E8CBF189B}" destId="{6343A781-0FAB-4333-802A-990E54948C82}" srcOrd="2" destOrd="0" presId="urn:microsoft.com/office/officeart/2005/8/layout/orgChart1"/>
    <dgm:cxn modelId="{E9A5168A-6AE3-944C-AF41-799E2B192921}" type="presParOf" srcId="{A7D67A49-AD60-4233-89DD-1B24ABD04BA4}" destId="{92BF582B-98D6-4B87-8C5B-1FB546B9C9CE}" srcOrd="2" destOrd="0" presId="urn:microsoft.com/office/officeart/2005/8/layout/orgChart1"/>
    <dgm:cxn modelId="{272EAA5C-E5A3-4D45-8AE5-CEA373F607CB}" type="presParOf" srcId="{A7D67A49-AD60-4233-89DD-1B24ABD04BA4}" destId="{4243099E-C8F2-4674-94C8-58B57CF1694A}" srcOrd="3" destOrd="0" presId="urn:microsoft.com/office/officeart/2005/8/layout/orgChart1"/>
    <dgm:cxn modelId="{208B3C8B-695D-214C-AC38-B1CC3D4BCD05}" type="presParOf" srcId="{4243099E-C8F2-4674-94C8-58B57CF1694A}" destId="{37BABCC4-BA03-4623-85AD-4C8A3D9B448D}" srcOrd="0" destOrd="0" presId="urn:microsoft.com/office/officeart/2005/8/layout/orgChart1"/>
    <dgm:cxn modelId="{CA4E40A7-7543-F54C-BBFA-28072F87E7C5}" type="presParOf" srcId="{37BABCC4-BA03-4623-85AD-4C8A3D9B448D}" destId="{EF0A4D24-1DE1-41FF-89B5-A5AEB6CE0FC1}" srcOrd="0" destOrd="0" presId="urn:microsoft.com/office/officeart/2005/8/layout/orgChart1"/>
    <dgm:cxn modelId="{E3A87D92-C7F4-6B42-BFF3-BD309DE144A1}" type="presParOf" srcId="{37BABCC4-BA03-4623-85AD-4C8A3D9B448D}" destId="{A718450C-C331-4D12-8688-895AB83F9BC6}" srcOrd="1" destOrd="0" presId="urn:microsoft.com/office/officeart/2005/8/layout/orgChart1"/>
    <dgm:cxn modelId="{381990E6-D717-7D49-9E5F-D581EC45FB3F}" type="presParOf" srcId="{4243099E-C8F2-4674-94C8-58B57CF1694A}" destId="{589F6AF4-878C-475B-82C4-12A77A4BC5E5}" srcOrd="1" destOrd="0" presId="urn:microsoft.com/office/officeart/2005/8/layout/orgChart1"/>
    <dgm:cxn modelId="{60B1379B-FF93-E341-9333-A542EEA1EF14}" type="presParOf" srcId="{4243099E-C8F2-4674-94C8-58B57CF1694A}" destId="{BBA215CD-D15B-41D9-9AEC-4B7457491644}" srcOrd="2" destOrd="0" presId="urn:microsoft.com/office/officeart/2005/8/layout/orgChart1"/>
    <dgm:cxn modelId="{6D689D7F-240B-A640-B2D2-EE5EA75D00B6}" type="presParOf" srcId="{A7D67A49-AD60-4233-89DD-1B24ABD04BA4}" destId="{FF2BAFF2-5432-4EE0-9257-D6CA1ED9374D}" srcOrd="4" destOrd="0" presId="urn:microsoft.com/office/officeart/2005/8/layout/orgChart1"/>
    <dgm:cxn modelId="{391BC2D3-40FE-A543-B244-729168C142A5}" type="presParOf" srcId="{A7D67A49-AD60-4233-89DD-1B24ABD04BA4}" destId="{5FB06542-4A69-4AAB-91BD-7658742F025D}" srcOrd="5" destOrd="0" presId="urn:microsoft.com/office/officeart/2005/8/layout/orgChart1"/>
    <dgm:cxn modelId="{C4667193-8AEF-5847-81E7-F7D321BB3F70}" type="presParOf" srcId="{5FB06542-4A69-4AAB-91BD-7658742F025D}" destId="{6756326F-7D83-46A1-A768-DBF93BE779F0}" srcOrd="0" destOrd="0" presId="urn:microsoft.com/office/officeart/2005/8/layout/orgChart1"/>
    <dgm:cxn modelId="{BF98CB22-6152-2F4F-866A-58D00D68A736}" type="presParOf" srcId="{6756326F-7D83-46A1-A768-DBF93BE779F0}" destId="{B5C270CB-F383-4CD8-8063-B3D074CAAB1E}" srcOrd="0" destOrd="0" presId="urn:microsoft.com/office/officeart/2005/8/layout/orgChart1"/>
    <dgm:cxn modelId="{B153F3DB-DAF7-E44B-A744-4F0F6BEC5B79}" type="presParOf" srcId="{6756326F-7D83-46A1-A768-DBF93BE779F0}" destId="{FD7240FE-9789-4488-99B8-BDC752E0BE52}" srcOrd="1" destOrd="0" presId="urn:microsoft.com/office/officeart/2005/8/layout/orgChart1"/>
    <dgm:cxn modelId="{76F9DC33-D44C-5A4D-8373-31E004A2855C}" type="presParOf" srcId="{5FB06542-4A69-4AAB-91BD-7658742F025D}" destId="{7F32247C-8127-4CDA-A604-0A4864EA58B7}" srcOrd="1" destOrd="0" presId="urn:microsoft.com/office/officeart/2005/8/layout/orgChart1"/>
    <dgm:cxn modelId="{C8986CC6-4C4C-B142-935E-A8D11E2FDF45}" type="presParOf" srcId="{7F32247C-8127-4CDA-A604-0A4864EA58B7}" destId="{00F4111A-6B64-4C69-9A74-5652D10F3992}" srcOrd="0" destOrd="0" presId="urn:microsoft.com/office/officeart/2005/8/layout/orgChart1"/>
    <dgm:cxn modelId="{5F4A306E-758D-A140-92CB-2C5B41D075AC}" type="presParOf" srcId="{7F32247C-8127-4CDA-A604-0A4864EA58B7}" destId="{4E3BBBC6-8E52-476F-B234-50234860041F}" srcOrd="1" destOrd="0" presId="urn:microsoft.com/office/officeart/2005/8/layout/orgChart1"/>
    <dgm:cxn modelId="{94CC2189-73E1-7847-A1FB-C61720E9A948}" type="presParOf" srcId="{4E3BBBC6-8E52-476F-B234-50234860041F}" destId="{A95C055F-4025-44A6-BF1B-CD5289235418}" srcOrd="0" destOrd="0" presId="urn:microsoft.com/office/officeart/2005/8/layout/orgChart1"/>
    <dgm:cxn modelId="{B63B855C-2C06-4942-B62C-3A2DB1BABD8C}" type="presParOf" srcId="{A95C055F-4025-44A6-BF1B-CD5289235418}" destId="{863FF697-C0E4-43CC-B70E-729F2CAF9EE7}" srcOrd="0" destOrd="0" presId="urn:microsoft.com/office/officeart/2005/8/layout/orgChart1"/>
    <dgm:cxn modelId="{258A294E-4183-EA4E-83E3-5597A969C05C}" type="presParOf" srcId="{A95C055F-4025-44A6-BF1B-CD5289235418}" destId="{7413305D-8538-4AC5-A1B9-AB80B39F5527}" srcOrd="1" destOrd="0" presId="urn:microsoft.com/office/officeart/2005/8/layout/orgChart1"/>
    <dgm:cxn modelId="{85F7F90A-BECA-5444-A9D2-6CA4E0007994}" type="presParOf" srcId="{4E3BBBC6-8E52-476F-B234-50234860041F}" destId="{4E464076-4573-461C-A19C-B88A555CF14C}" srcOrd="1" destOrd="0" presId="urn:microsoft.com/office/officeart/2005/8/layout/orgChart1"/>
    <dgm:cxn modelId="{2BB1BCA8-A9EA-DF4E-B1AE-BF7C7552B783}" type="presParOf" srcId="{4E3BBBC6-8E52-476F-B234-50234860041F}" destId="{87715BD3-45FF-4EFC-97D1-816DB682928C}" srcOrd="2" destOrd="0" presId="urn:microsoft.com/office/officeart/2005/8/layout/orgChart1"/>
    <dgm:cxn modelId="{A9BB0C24-BCD3-C148-8CDB-ACDA6CD1ADA2}" type="presParOf" srcId="{7F32247C-8127-4CDA-A604-0A4864EA58B7}" destId="{AD127C21-0798-4488-B24D-8ABCA2E240A5}" srcOrd="2" destOrd="0" presId="urn:microsoft.com/office/officeart/2005/8/layout/orgChart1"/>
    <dgm:cxn modelId="{90234536-5918-7346-B4B3-AAFEEC50631E}" type="presParOf" srcId="{7F32247C-8127-4CDA-A604-0A4864EA58B7}" destId="{197ACDF0-E54E-44BD-85BC-2F62822F6E06}" srcOrd="3" destOrd="0" presId="urn:microsoft.com/office/officeart/2005/8/layout/orgChart1"/>
    <dgm:cxn modelId="{64F84C67-C201-0D42-8826-CF26E5223F19}" type="presParOf" srcId="{197ACDF0-E54E-44BD-85BC-2F62822F6E06}" destId="{1C010CCF-14B7-4102-9E60-64C155621A50}" srcOrd="0" destOrd="0" presId="urn:microsoft.com/office/officeart/2005/8/layout/orgChart1"/>
    <dgm:cxn modelId="{36F651C9-6B2E-0343-A39A-2F1C6090FF0C}" type="presParOf" srcId="{1C010CCF-14B7-4102-9E60-64C155621A50}" destId="{63D5A268-9660-4C2D-AFBB-19BEF66C77A4}" srcOrd="0" destOrd="0" presId="urn:microsoft.com/office/officeart/2005/8/layout/orgChart1"/>
    <dgm:cxn modelId="{5F324840-DAD2-F249-8601-714A93ECBBA1}" type="presParOf" srcId="{1C010CCF-14B7-4102-9E60-64C155621A50}" destId="{527BAB04-BBBF-4575-A246-F358E00A4830}" srcOrd="1" destOrd="0" presId="urn:microsoft.com/office/officeart/2005/8/layout/orgChart1"/>
    <dgm:cxn modelId="{306B6A36-3B4C-1948-BC4C-627CA58B2582}" type="presParOf" srcId="{197ACDF0-E54E-44BD-85BC-2F62822F6E06}" destId="{A115DA98-35FD-42F0-A820-0FEC8B825FDF}" srcOrd="1" destOrd="0" presId="urn:microsoft.com/office/officeart/2005/8/layout/orgChart1"/>
    <dgm:cxn modelId="{A6B8C227-A58B-5C44-AC6A-43B877CD7DDB}" type="presParOf" srcId="{197ACDF0-E54E-44BD-85BC-2F62822F6E06}" destId="{59BE6AE9-401A-435E-BE0C-7F439E046545}" srcOrd="2" destOrd="0" presId="urn:microsoft.com/office/officeart/2005/8/layout/orgChart1"/>
    <dgm:cxn modelId="{4E007C44-FCD2-A242-9409-A79FBE53EAA9}" type="presParOf" srcId="{5FB06542-4A69-4AAB-91BD-7658742F025D}" destId="{9A44FCA2-5A4F-47C5-A7FB-A5C47FF1AC90}" srcOrd="2" destOrd="0" presId="urn:microsoft.com/office/officeart/2005/8/layout/orgChart1"/>
    <dgm:cxn modelId="{49A04A75-5684-F64A-A0F4-BD17AC833F91}" type="presParOf" srcId="{A7D67A49-AD60-4233-89DD-1B24ABD04BA4}" destId="{19972D90-C6FA-4724-90D0-C79485FDD208}" srcOrd="6" destOrd="0" presId="urn:microsoft.com/office/officeart/2005/8/layout/orgChart1"/>
    <dgm:cxn modelId="{8C2B0624-A8BD-C041-937B-9020A237A56D}" type="presParOf" srcId="{A7D67A49-AD60-4233-89DD-1B24ABD04BA4}" destId="{78B2A0CF-FA09-4753-9563-4C9467177F85}" srcOrd="7" destOrd="0" presId="urn:microsoft.com/office/officeart/2005/8/layout/orgChart1"/>
    <dgm:cxn modelId="{BEF5E7CD-DBB6-F540-B4CE-D9557297CC57}" type="presParOf" srcId="{78B2A0CF-FA09-4753-9563-4C9467177F85}" destId="{92A6BCA2-1648-4E41-85E7-8CE49200F79F}" srcOrd="0" destOrd="0" presId="urn:microsoft.com/office/officeart/2005/8/layout/orgChart1"/>
    <dgm:cxn modelId="{16C2C9B2-CD16-0044-B6D0-DDFF6610722E}" type="presParOf" srcId="{92A6BCA2-1648-4E41-85E7-8CE49200F79F}" destId="{A30FA63F-1388-46DF-BAAA-6B1BF6E46FD0}" srcOrd="0" destOrd="0" presId="urn:microsoft.com/office/officeart/2005/8/layout/orgChart1"/>
    <dgm:cxn modelId="{9DF656CF-D69D-2D43-B484-BE38162E6AF0}" type="presParOf" srcId="{92A6BCA2-1648-4E41-85E7-8CE49200F79F}" destId="{8D986423-A9F7-4B32-823E-AE58716EE079}" srcOrd="1" destOrd="0" presId="urn:microsoft.com/office/officeart/2005/8/layout/orgChart1"/>
    <dgm:cxn modelId="{184E2C0A-C398-A543-8AA8-7A423D2A9189}" type="presParOf" srcId="{78B2A0CF-FA09-4753-9563-4C9467177F85}" destId="{EE5FAA28-8B37-40B4-950D-48502C92B4EA}" srcOrd="1" destOrd="0" presId="urn:microsoft.com/office/officeart/2005/8/layout/orgChart1"/>
    <dgm:cxn modelId="{8FCA9272-3E0B-0445-B26B-E1E7973CDA35}" type="presParOf" srcId="{78B2A0CF-FA09-4753-9563-4C9467177F85}" destId="{4E6B8F92-D1D1-4D1E-8334-198A34AE60E8}" srcOrd="2" destOrd="0" presId="urn:microsoft.com/office/officeart/2005/8/layout/orgChart1"/>
    <dgm:cxn modelId="{5A1A2118-2F3F-1E4E-8BEC-C7AC279DC339}" type="presParOf" srcId="{EFAD6E6E-9B9D-40D8-8575-E58B59CFDB0A}" destId="{49B8A5BF-A727-4DB1-9A74-4B8AD6A19AA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332BAC-9DD3-4F7C-B47B-76654C783672}" type="doc">
      <dgm:prSet loTypeId="urn:microsoft.com/office/officeart/2005/8/layout/orgChart1" loCatId="hierarchy" qsTypeId="urn:microsoft.com/office/officeart/2005/8/quickstyle/simple2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2E533523-3E29-4080-AD87-6CFB85657A5F}">
      <dgm:prSet phldrT="[Text]" custT="1"/>
      <dgm:spPr/>
      <dgm:t>
        <a:bodyPr/>
        <a:lstStyle/>
        <a:p>
          <a:r>
            <a:rPr lang="en-US" sz="1400" baseline="0" dirty="0" smtClean="0">
              <a:solidFill>
                <a:schemeClr val="tx2">
                  <a:lumMod val="75000"/>
                </a:schemeClr>
              </a:solidFill>
            </a:rPr>
            <a:t>DOCTORAL AND CERTIFICATE PROGRAMS</a:t>
          </a:r>
          <a:endParaRPr lang="en-US" sz="1400" baseline="0" dirty="0">
            <a:solidFill>
              <a:schemeClr val="tx2">
                <a:lumMod val="75000"/>
              </a:schemeClr>
            </a:solidFill>
          </a:endParaRPr>
        </a:p>
      </dgm:t>
    </dgm:pt>
    <dgm:pt modelId="{10C0CBA6-1AC4-415E-9C23-C98D31321609}" type="parTrans" cxnId="{C658239C-E475-450D-8C52-A146C60AFBE5}">
      <dgm:prSet/>
      <dgm:spPr/>
      <dgm:t>
        <a:bodyPr/>
        <a:lstStyle/>
        <a:p>
          <a:endParaRPr lang="en-US" sz="1400">
            <a:solidFill>
              <a:srgbClr val="002060"/>
            </a:solidFill>
          </a:endParaRPr>
        </a:p>
      </dgm:t>
    </dgm:pt>
    <dgm:pt modelId="{A793EF79-E492-4AE4-BC5E-BE292A67E394}" type="sibTrans" cxnId="{C658239C-E475-450D-8C52-A146C60AFBE5}">
      <dgm:prSet/>
      <dgm:spPr/>
      <dgm:t>
        <a:bodyPr/>
        <a:lstStyle/>
        <a:p>
          <a:endParaRPr lang="en-US" sz="1400">
            <a:solidFill>
              <a:srgbClr val="002060"/>
            </a:solidFill>
          </a:endParaRPr>
        </a:p>
      </dgm:t>
    </dgm:pt>
    <dgm:pt modelId="{874DC12B-1D1B-4675-AC3B-243934A6018B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n-US" sz="1400" baseline="0" dirty="0" smtClean="0">
              <a:solidFill>
                <a:schemeClr val="accent2"/>
              </a:solidFill>
            </a:rPr>
            <a:t>CERTIFICATE IN RESEARCH</a:t>
          </a:r>
          <a:endParaRPr lang="en-US" sz="1400" baseline="0" dirty="0">
            <a:solidFill>
              <a:schemeClr val="accent2"/>
            </a:solidFill>
          </a:endParaRPr>
        </a:p>
      </dgm:t>
    </dgm:pt>
    <dgm:pt modelId="{71A208E0-EBB9-4FF7-8CFA-9B66182E190F}" type="parTrans" cxnId="{45B791DC-C68A-4C82-8770-672B80B4B116}">
      <dgm:prSet/>
      <dgm:spPr/>
      <dgm:t>
        <a:bodyPr/>
        <a:lstStyle/>
        <a:p>
          <a:endParaRPr lang="en-US" sz="1400">
            <a:solidFill>
              <a:srgbClr val="002060"/>
            </a:solidFill>
          </a:endParaRPr>
        </a:p>
      </dgm:t>
    </dgm:pt>
    <dgm:pt modelId="{7FA32626-B7F4-4DC3-8920-FD7E4E9193C7}" type="sibTrans" cxnId="{45B791DC-C68A-4C82-8770-672B80B4B116}">
      <dgm:prSet/>
      <dgm:spPr/>
      <dgm:t>
        <a:bodyPr/>
        <a:lstStyle/>
        <a:p>
          <a:endParaRPr lang="en-US" sz="1400">
            <a:solidFill>
              <a:srgbClr val="002060"/>
            </a:solidFill>
          </a:endParaRPr>
        </a:p>
      </dgm:t>
    </dgm:pt>
    <dgm:pt modelId="{27D114C5-016E-411F-9710-C22A8C728B01}">
      <dgm:prSet phldrT="[Text]" custT="1"/>
      <dgm:spPr/>
      <dgm:t>
        <a:bodyPr/>
        <a:lstStyle/>
        <a:p>
          <a:r>
            <a:rPr lang="en-US" sz="1400" baseline="0" dirty="0" smtClean="0">
              <a:solidFill>
                <a:schemeClr val="accent5">
                  <a:lumMod val="75000"/>
                </a:schemeClr>
              </a:solidFill>
            </a:rPr>
            <a:t>PH.D. PROGRAM</a:t>
          </a:r>
          <a:endParaRPr lang="en-US" sz="1400" baseline="0" dirty="0">
            <a:solidFill>
              <a:schemeClr val="accent5">
                <a:lumMod val="75000"/>
              </a:schemeClr>
            </a:solidFill>
          </a:endParaRPr>
        </a:p>
      </dgm:t>
    </dgm:pt>
    <dgm:pt modelId="{1E68B1C5-E25D-4D6E-ADC6-EAC1B232EC79}" type="parTrans" cxnId="{457CE1A6-B621-4FC9-B84E-C29306AFEDB8}">
      <dgm:prSet/>
      <dgm:spPr/>
      <dgm:t>
        <a:bodyPr/>
        <a:lstStyle/>
        <a:p>
          <a:endParaRPr lang="en-US" sz="1400">
            <a:solidFill>
              <a:srgbClr val="002060"/>
            </a:solidFill>
          </a:endParaRPr>
        </a:p>
      </dgm:t>
    </dgm:pt>
    <dgm:pt modelId="{47CDE785-7694-44DF-919C-B3CDC45D6D3E}" type="sibTrans" cxnId="{457CE1A6-B621-4FC9-B84E-C29306AFEDB8}">
      <dgm:prSet/>
      <dgm:spPr/>
      <dgm:t>
        <a:bodyPr/>
        <a:lstStyle/>
        <a:p>
          <a:endParaRPr lang="en-US" sz="1400">
            <a:solidFill>
              <a:srgbClr val="002060"/>
            </a:solidFill>
          </a:endParaRPr>
        </a:p>
      </dgm:t>
    </dgm:pt>
    <dgm:pt modelId="{80FB6EC7-61A2-4E3F-A747-398EE690E9D5}">
      <dgm:prSet phldrT="[Text]" custT="1"/>
      <dgm:spPr/>
      <dgm:t>
        <a:bodyPr/>
        <a:lstStyle/>
        <a:p>
          <a:r>
            <a:rPr lang="en-US" sz="1400" i="1" baseline="0" dirty="0" smtClean="0">
              <a:solidFill>
                <a:schemeClr val="accent1">
                  <a:lumMod val="75000"/>
                </a:schemeClr>
              </a:solidFill>
            </a:rPr>
            <a:t>SOCIAL WORK AND ANTHROPOLOGY (SWAN) PH.D. PROGRAM</a:t>
          </a:r>
          <a:endParaRPr lang="en-US" sz="1400" i="1" baseline="0" dirty="0">
            <a:solidFill>
              <a:schemeClr val="accent1">
                <a:lumMod val="75000"/>
              </a:schemeClr>
            </a:solidFill>
          </a:endParaRPr>
        </a:p>
      </dgm:t>
    </dgm:pt>
    <dgm:pt modelId="{9460DEA4-B9EC-48D6-9F0B-7582A23B2618}" type="parTrans" cxnId="{2DF19C62-EFBC-497A-9754-D497F190168C}">
      <dgm:prSet/>
      <dgm:spPr/>
      <dgm:t>
        <a:bodyPr/>
        <a:lstStyle/>
        <a:p>
          <a:endParaRPr lang="en-US" sz="1400"/>
        </a:p>
      </dgm:t>
    </dgm:pt>
    <dgm:pt modelId="{A392D818-BFDB-4501-993A-A79EC65D2F8B}" type="sibTrans" cxnId="{2DF19C62-EFBC-497A-9754-D497F190168C}">
      <dgm:prSet/>
      <dgm:spPr/>
      <dgm:t>
        <a:bodyPr/>
        <a:lstStyle/>
        <a:p>
          <a:endParaRPr lang="en-US" sz="1400"/>
        </a:p>
      </dgm:t>
    </dgm:pt>
    <dgm:pt modelId="{D570A120-7400-4FFE-9182-171B0196BB9E}">
      <dgm:prSet phldrT="[Text]" custT="1"/>
      <dgm:spPr/>
      <dgm:t>
        <a:bodyPr/>
        <a:lstStyle/>
        <a:p>
          <a:r>
            <a:rPr lang="en-US" sz="1400" i="1" baseline="0" dirty="0" smtClean="0">
              <a:solidFill>
                <a:schemeClr val="accent6">
                  <a:lumMod val="75000"/>
                </a:schemeClr>
              </a:solidFill>
            </a:rPr>
            <a:t>PHD DUAL-TITLE PROGRAMS</a:t>
          </a:r>
          <a:endParaRPr lang="en-US" sz="1400" i="1" baseline="0" dirty="0">
            <a:solidFill>
              <a:schemeClr val="accent6">
                <a:lumMod val="75000"/>
              </a:schemeClr>
            </a:solidFill>
          </a:endParaRPr>
        </a:p>
      </dgm:t>
    </dgm:pt>
    <dgm:pt modelId="{F91C4AE0-32AB-4EB6-BF8F-7908A94CB25D}" type="parTrans" cxnId="{BC8B7A22-94CF-4721-8EED-0554E054358E}">
      <dgm:prSet/>
      <dgm:spPr/>
      <dgm:t>
        <a:bodyPr/>
        <a:lstStyle/>
        <a:p>
          <a:endParaRPr lang="en-US" sz="1400"/>
        </a:p>
      </dgm:t>
    </dgm:pt>
    <dgm:pt modelId="{E9B5C0EB-87D0-4565-B98D-A0917687C996}" type="sibTrans" cxnId="{BC8B7A22-94CF-4721-8EED-0554E054358E}">
      <dgm:prSet/>
      <dgm:spPr/>
      <dgm:t>
        <a:bodyPr/>
        <a:lstStyle/>
        <a:p>
          <a:endParaRPr lang="en-US" sz="1400"/>
        </a:p>
      </dgm:t>
    </dgm:pt>
    <dgm:pt modelId="{F7F2457B-3F3E-4752-A76B-CC225772AFA8}">
      <dgm:prSet phldrT="[Text]" custT="1"/>
      <dgm:spPr/>
      <dgm:t>
        <a:bodyPr/>
        <a:lstStyle/>
        <a:p>
          <a:r>
            <a:rPr lang="en-US" sz="1400" i="1" baseline="0" dirty="0" smtClean="0">
              <a:solidFill>
                <a:schemeClr val="accent6"/>
              </a:solidFill>
            </a:rPr>
            <a:t>GERONTOLOGY</a:t>
          </a:r>
          <a:endParaRPr lang="en-US" sz="1400" i="1" baseline="0" dirty="0">
            <a:solidFill>
              <a:schemeClr val="accent6"/>
            </a:solidFill>
          </a:endParaRPr>
        </a:p>
      </dgm:t>
    </dgm:pt>
    <dgm:pt modelId="{096DC843-85ED-4312-AD88-0BB9AD04C521}" type="parTrans" cxnId="{931BD5EB-95AD-404B-B23D-F0FDED4703E7}">
      <dgm:prSet/>
      <dgm:spPr/>
      <dgm:t>
        <a:bodyPr/>
        <a:lstStyle/>
        <a:p>
          <a:endParaRPr lang="en-US" sz="1400"/>
        </a:p>
      </dgm:t>
    </dgm:pt>
    <dgm:pt modelId="{F98AEEC3-BE42-4E18-BF61-C79E16B532A7}" type="sibTrans" cxnId="{931BD5EB-95AD-404B-B23D-F0FDED4703E7}">
      <dgm:prSet/>
      <dgm:spPr/>
      <dgm:t>
        <a:bodyPr/>
        <a:lstStyle/>
        <a:p>
          <a:endParaRPr lang="en-US" sz="1400"/>
        </a:p>
      </dgm:t>
    </dgm:pt>
    <dgm:pt modelId="{AC0CFFEA-20A4-4875-B6B5-E9BB0BD36E28}">
      <dgm:prSet phldrT="[Text]" custT="1"/>
      <dgm:spPr/>
      <dgm:t>
        <a:bodyPr/>
        <a:lstStyle/>
        <a:p>
          <a:r>
            <a:rPr lang="en-US" sz="1400" i="1" baseline="0" dirty="0" smtClean="0">
              <a:solidFill>
                <a:schemeClr val="accent6"/>
              </a:solidFill>
            </a:rPr>
            <a:t>INFANT MENTAL HEALTH</a:t>
          </a:r>
          <a:endParaRPr lang="en-US" sz="1400" i="1" baseline="0" dirty="0">
            <a:solidFill>
              <a:schemeClr val="accent6"/>
            </a:solidFill>
          </a:endParaRPr>
        </a:p>
      </dgm:t>
    </dgm:pt>
    <dgm:pt modelId="{BFA53BD3-511F-4908-A753-A0884347CAE7}" type="parTrans" cxnId="{2EA2397B-F46A-4606-B6F1-2268A5B8E9B5}">
      <dgm:prSet/>
      <dgm:spPr/>
      <dgm:t>
        <a:bodyPr/>
        <a:lstStyle/>
        <a:p>
          <a:endParaRPr lang="en-US" sz="1400"/>
        </a:p>
      </dgm:t>
    </dgm:pt>
    <dgm:pt modelId="{69FDAEE9-3270-474C-80CE-0DE61A6DEF9E}" type="sibTrans" cxnId="{2EA2397B-F46A-4606-B6F1-2268A5B8E9B5}">
      <dgm:prSet/>
      <dgm:spPr/>
      <dgm:t>
        <a:bodyPr/>
        <a:lstStyle/>
        <a:p>
          <a:endParaRPr lang="en-US" sz="1400"/>
        </a:p>
      </dgm:t>
    </dgm:pt>
    <dgm:pt modelId="{05FFAC02-E708-4977-A01C-E573BE798FBF}" type="pres">
      <dgm:prSet presAssocID="{09332BAC-9DD3-4F7C-B47B-76654C78367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EFAD6E6E-9B9D-40D8-8575-E58B59CFDB0A}" type="pres">
      <dgm:prSet presAssocID="{2E533523-3E29-4080-AD87-6CFB85657A5F}" presName="hierRoot1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BEDD052A-222D-4C7E-A5C0-2B87E592AE34}" type="pres">
      <dgm:prSet presAssocID="{2E533523-3E29-4080-AD87-6CFB85657A5F}" presName="rootComposite1" presStyleCnt="0"/>
      <dgm:spPr/>
      <dgm:t>
        <a:bodyPr/>
        <a:lstStyle/>
        <a:p>
          <a:endParaRPr lang="en-US"/>
        </a:p>
      </dgm:t>
    </dgm:pt>
    <dgm:pt modelId="{FF2387BC-FE5E-438F-9FD9-881C6F3ED58A}" type="pres">
      <dgm:prSet presAssocID="{2E533523-3E29-4080-AD87-6CFB85657A5F}" presName="rootText1" presStyleLbl="node0" presStyleIdx="0" presStyleCnt="1" custScaleX="18145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C09B276-3D54-467D-A67F-2C548B0BEBB2}" type="pres">
      <dgm:prSet presAssocID="{2E533523-3E29-4080-AD87-6CFB85657A5F}" presName="rootConnector1" presStyleLbl="node1" presStyleIdx="0" presStyleCnt="0"/>
      <dgm:spPr/>
      <dgm:t>
        <a:bodyPr/>
        <a:lstStyle/>
        <a:p>
          <a:endParaRPr lang="en-US"/>
        </a:p>
      </dgm:t>
    </dgm:pt>
    <dgm:pt modelId="{A7D67A49-AD60-4233-89DD-1B24ABD04BA4}" type="pres">
      <dgm:prSet presAssocID="{2E533523-3E29-4080-AD87-6CFB85657A5F}" presName="hierChild2" presStyleCnt="0"/>
      <dgm:spPr/>
      <dgm:t>
        <a:bodyPr/>
        <a:lstStyle/>
        <a:p>
          <a:endParaRPr lang="en-US"/>
        </a:p>
      </dgm:t>
    </dgm:pt>
    <dgm:pt modelId="{4D8CBE95-9800-4A01-A0DC-05B64423AE41}" type="pres">
      <dgm:prSet presAssocID="{71A208E0-EBB9-4FF7-8CFA-9B66182E190F}" presName="Name37" presStyleLbl="parChTrans1D2" presStyleIdx="0" presStyleCnt="4"/>
      <dgm:spPr/>
      <dgm:t>
        <a:bodyPr/>
        <a:lstStyle/>
        <a:p>
          <a:endParaRPr lang="en-US"/>
        </a:p>
      </dgm:t>
    </dgm:pt>
    <dgm:pt modelId="{260DDFCF-3DEC-4EF0-A2A2-F63E8CBF189B}" type="pres">
      <dgm:prSet presAssocID="{874DC12B-1D1B-4675-AC3B-243934A6018B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BB0A4953-DDA1-4132-A29D-5413FCDEDD39}" type="pres">
      <dgm:prSet presAssocID="{874DC12B-1D1B-4675-AC3B-243934A6018B}" presName="rootComposite" presStyleCnt="0"/>
      <dgm:spPr/>
      <dgm:t>
        <a:bodyPr/>
        <a:lstStyle/>
        <a:p>
          <a:endParaRPr lang="en-US"/>
        </a:p>
      </dgm:t>
    </dgm:pt>
    <dgm:pt modelId="{8C813BA2-1ED2-41EE-ADC6-0BC092E38690}" type="pres">
      <dgm:prSet presAssocID="{874DC12B-1D1B-4675-AC3B-243934A6018B}" presName="rootText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2A8A0CB-B93E-46D8-B440-199DCA419E6B}" type="pres">
      <dgm:prSet presAssocID="{874DC12B-1D1B-4675-AC3B-243934A6018B}" presName="rootConnector" presStyleLbl="node2" presStyleIdx="0" presStyleCnt="4"/>
      <dgm:spPr/>
      <dgm:t>
        <a:bodyPr/>
        <a:lstStyle/>
        <a:p>
          <a:endParaRPr lang="en-US"/>
        </a:p>
      </dgm:t>
    </dgm:pt>
    <dgm:pt modelId="{972A2EBD-71CD-4DE2-9B7B-B6EA85FD8DA6}" type="pres">
      <dgm:prSet presAssocID="{874DC12B-1D1B-4675-AC3B-243934A6018B}" presName="hierChild4" presStyleCnt="0"/>
      <dgm:spPr/>
      <dgm:t>
        <a:bodyPr/>
        <a:lstStyle/>
        <a:p>
          <a:endParaRPr lang="en-US"/>
        </a:p>
      </dgm:t>
    </dgm:pt>
    <dgm:pt modelId="{6343A781-0FAB-4333-802A-990E54948C82}" type="pres">
      <dgm:prSet presAssocID="{874DC12B-1D1B-4675-AC3B-243934A6018B}" presName="hierChild5" presStyleCnt="0"/>
      <dgm:spPr/>
      <dgm:t>
        <a:bodyPr/>
        <a:lstStyle/>
        <a:p>
          <a:endParaRPr lang="en-US"/>
        </a:p>
      </dgm:t>
    </dgm:pt>
    <dgm:pt modelId="{92BF582B-98D6-4B87-8C5B-1FB546B9C9CE}" type="pres">
      <dgm:prSet presAssocID="{1E68B1C5-E25D-4D6E-ADC6-EAC1B232EC79}" presName="Name37" presStyleLbl="parChTrans1D2" presStyleIdx="1" presStyleCnt="4"/>
      <dgm:spPr/>
      <dgm:t>
        <a:bodyPr/>
        <a:lstStyle/>
        <a:p>
          <a:endParaRPr lang="en-US"/>
        </a:p>
      </dgm:t>
    </dgm:pt>
    <dgm:pt modelId="{4243099E-C8F2-4674-94C8-58B57CF1694A}" type="pres">
      <dgm:prSet presAssocID="{27D114C5-016E-411F-9710-C22A8C728B01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37BABCC4-BA03-4623-85AD-4C8A3D9B448D}" type="pres">
      <dgm:prSet presAssocID="{27D114C5-016E-411F-9710-C22A8C728B01}" presName="rootComposite" presStyleCnt="0"/>
      <dgm:spPr/>
      <dgm:t>
        <a:bodyPr/>
        <a:lstStyle/>
        <a:p>
          <a:endParaRPr lang="en-US"/>
        </a:p>
      </dgm:t>
    </dgm:pt>
    <dgm:pt modelId="{EF0A4D24-1DE1-41FF-89B5-A5AEB6CE0FC1}" type="pres">
      <dgm:prSet presAssocID="{27D114C5-016E-411F-9710-C22A8C728B01}" presName="rootText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718450C-C331-4D12-8688-895AB83F9BC6}" type="pres">
      <dgm:prSet presAssocID="{27D114C5-016E-411F-9710-C22A8C728B01}" presName="rootConnector" presStyleLbl="node2" presStyleIdx="1" presStyleCnt="4"/>
      <dgm:spPr/>
      <dgm:t>
        <a:bodyPr/>
        <a:lstStyle/>
        <a:p>
          <a:endParaRPr lang="en-US"/>
        </a:p>
      </dgm:t>
    </dgm:pt>
    <dgm:pt modelId="{589F6AF4-878C-475B-82C4-12A77A4BC5E5}" type="pres">
      <dgm:prSet presAssocID="{27D114C5-016E-411F-9710-C22A8C728B01}" presName="hierChild4" presStyleCnt="0"/>
      <dgm:spPr/>
      <dgm:t>
        <a:bodyPr/>
        <a:lstStyle/>
        <a:p>
          <a:endParaRPr lang="en-US"/>
        </a:p>
      </dgm:t>
    </dgm:pt>
    <dgm:pt modelId="{BBA215CD-D15B-41D9-9AEC-4B7457491644}" type="pres">
      <dgm:prSet presAssocID="{27D114C5-016E-411F-9710-C22A8C728B01}" presName="hierChild5" presStyleCnt="0"/>
      <dgm:spPr/>
      <dgm:t>
        <a:bodyPr/>
        <a:lstStyle/>
        <a:p>
          <a:endParaRPr lang="en-US"/>
        </a:p>
      </dgm:t>
    </dgm:pt>
    <dgm:pt modelId="{FF2BAFF2-5432-4EE0-9257-D6CA1ED9374D}" type="pres">
      <dgm:prSet presAssocID="{F91C4AE0-32AB-4EB6-BF8F-7908A94CB25D}" presName="Name37" presStyleLbl="parChTrans1D2" presStyleIdx="2" presStyleCnt="4"/>
      <dgm:spPr/>
      <dgm:t>
        <a:bodyPr/>
        <a:lstStyle/>
        <a:p>
          <a:endParaRPr lang="en-US"/>
        </a:p>
      </dgm:t>
    </dgm:pt>
    <dgm:pt modelId="{5FB06542-4A69-4AAB-91BD-7658742F025D}" type="pres">
      <dgm:prSet presAssocID="{D570A120-7400-4FFE-9182-171B0196BB9E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6756326F-7D83-46A1-A768-DBF93BE779F0}" type="pres">
      <dgm:prSet presAssocID="{D570A120-7400-4FFE-9182-171B0196BB9E}" presName="rootComposite" presStyleCnt="0"/>
      <dgm:spPr/>
      <dgm:t>
        <a:bodyPr/>
        <a:lstStyle/>
        <a:p>
          <a:endParaRPr lang="en-US"/>
        </a:p>
      </dgm:t>
    </dgm:pt>
    <dgm:pt modelId="{B5C270CB-F383-4CD8-8063-B3D074CAAB1E}" type="pres">
      <dgm:prSet presAssocID="{D570A120-7400-4FFE-9182-171B0196BB9E}" presName="rootText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D7240FE-9789-4488-99B8-BDC752E0BE52}" type="pres">
      <dgm:prSet presAssocID="{D570A120-7400-4FFE-9182-171B0196BB9E}" presName="rootConnector" presStyleLbl="node2" presStyleIdx="2" presStyleCnt="4"/>
      <dgm:spPr/>
      <dgm:t>
        <a:bodyPr/>
        <a:lstStyle/>
        <a:p>
          <a:endParaRPr lang="en-US"/>
        </a:p>
      </dgm:t>
    </dgm:pt>
    <dgm:pt modelId="{7F32247C-8127-4CDA-A604-0A4864EA58B7}" type="pres">
      <dgm:prSet presAssocID="{D570A120-7400-4FFE-9182-171B0196BB9E}" presName="hierChild4" presStyleCnt="0"/>
      <dgm:spPr/>
      <dgm:t>
        <a:bodyPr/>
        <a:lstStyle/>
        <a:p>
          <a:endParaRPr lang="en-US"/>
        </a:p>
      </dgm:t>
    </dgm:pt>
    <dgm:pt modelId="{00F4111A-6B64-4C69-9A74-5652D10F3992}" type="pres">
      <dgm:prSet presAssocID="{096DC843-85ED-4312-AD88-0BB9AD04C521}" presName="Name37" presStyleLbl="parChTrans1D3" presStyleIdx="0" presStyleCnt="2"/>
      <dgm:spPr/>
      <dgm:t>
        <a:bodyPr/>
        <a:lstStyle/>
        <a:p>
          <a:endParaRPr lang="en-US"/>
        </a:p>
      </dgm:t>
    </dgm:pt>
    <dgm:pt modelId="{4E3BBBC6-8E52-476F-B234-50234860041F}" type="pres">
      <dgm:prSet presAssocID="{F7F2457B-3F3E-4752-A76B-CC225772AFA8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A95C055F-4025-44A6-BF1B-CD5289235418}" type="pres">
      <dgm:prSet presAssocID="{F7F2457B-3F3E-4752-A76B-CC225772AFA8}" presName="rootComposite" presStyleCnt="0"/>
      <dgm:spPr/>
      <dgm:t>
        <a:bodyPr/>
        <a:lstStyle/>
        <a:p>
          <a:endParaRPr lang="en-US"/>
        </a:p>
      </dgm:t>
    </dgm:pt>
    <dgm:pt modelId="{863FF697-C0E4-43CC-B70E-729F2CAF9EE7}" type="pres">
      <dgm:prSet presAssocID="{F7F2457B-3F3E-4752-A76B-CC225772AFA8}" presName="rootText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413305D-8538-4AC5-A1B9-AB80B39F5527}" type="pres">
      <dgm:prSet presAssocID="{F7F2457B-3F3E-4752-A76B-CC225772AFA8}" presName="rootConnector" presStyleLbl="node3" presStyleIdx="0" presStyleCnt="2"/>
      <dgm:spPr/>
      <dgm:t>
        <a:bodyPr/>
        <a:lstStyle/>
        <a:p>
          <a:endParaRPr lang="en-US"/>
        </a:p>
      </dgm:t>
    </dgm:pt>
    <dgm:pt modelId="{4E464076-4573-461C-A19C-B88A555CF14C}" type="pres">
      <dgm:prSet presAssocID="{F7F2457B-3F3E-4752-A76B-CC225772AFA8}" presName="hierChild4" presStyleCnt="0"/>
      <dgm:spPr/>
      <dgm:t>
        <a:bodyPr/>
        <a:lstStyle/>
        <a:p>
          <a:endParaRPr lang="en-US"/>
        </a:p>
      </dgm:t>
    </dgm:pt>
    <dgm:pt modelId="{87715BD3-45FF-4EFC-97D1-816DB682928C}" type="pres">
      <dgm:prSet presAssocID="{F7F2457B-3F3E-4752-A76B-CC225772AFA8}" presName="hierChild5" presStyleCnt="0"/>
      <dgm:spPr/>
      <dgm:t>
        <a:bodyPr/>
        <a:lstStyle/>
        <a:p>
          <a:endParaRPr lang="en-US"/>
        </a:p>
      </dgm:t>
    </dgm:pt>
    <dgm:pt modelId="{AD127C21-0798-4488-B24D-8ABCA2E240A5}" type="pres">
      <dgm:prSet presAssocID="{BFA53BD3-511F-4908-A753-A0884347CAE7}" presName="Name37" presStyleLbl="parChTrans1D3" presStyleIdx="1" presStyleCnt="2"/>
      <dgm:spPr/>
      <dgm:t>
        <a:bodyPr/>
        <a:lstStyle/>
        <a:p>
          <a:endParaRPr lang="en-US"/>
        </a:p>
      </dgm:t>
    </dgm:pt>
    <dgm:pt modelId="{197ACDF0-E54E-44BD-85BC-2F62822F6E06}" type="pres">
      <dgm:prSet presAssocID="{AC0CFFEA-20A4-4875-B6B5-E9BB0BD36E28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1C010CCF-14B7-4102-9E60-64C155621A50}" type="pres">
      <dgm:prSet presAssocID="{AC0CFFEA-20A4-4875-B6B5-E9BB0BD36E28}" presName="rootComposite" presStyleCnt="0"/>
      <dgm:spPr/>
      <dgm:t>
        <a:bodyPr/>
        <a:lstStyle/>
        <a:p>
          <a:endParaRPr lang="en-US"/>
        </a:p>
      </dgm:t>
    </dgm:pt>
    <dgm:pt modelId="{63D5A268-9660-4C2D-AFBB-19BEF66C77A4}" type="pres">
      <dgm:prSet presAssocID="{AC0CFFEA-20A4-4875-B6B5-E9BB0BD36E28}" presName="rootText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27BAB04-BBBF-4575-A246-F358E00A4830}" type="pres">
      <dgm:prSet presAssocID="{AC0CFFEA-20A4-4875-B6B5-E9BB0BD36E28}" presName="rootConnector" presStyleLbl="node3" presStyleIdx="1" presStyleCnt="2"/>
      <dgm:spPr/>
      <dgm:t>
        <a:bodyPr/>
        <a:lstStyle/>
        <a:p>
          <a:endParaRPr lang="en-US"/>
        </a:p>
      </dgm:t>
    </dgm:pt>
    <dgm:pt modelId="{A115DA98-35FD-42F0-A820-0FEC8B825FDF}" type="pres">
      <dgm:prSet presAssocID="{AC0CFFEA-20A4-4875-B6B5-E9BB0BD36E28}" presName="hierChild4" presStyleCnt="0"/>
      <dgm:spPr/>
      <dgm:t>
        <a:bodyPr/>
        <a:lstStyle/>
        <a:p>
          <a:endParaRPr lang="en-US"/>
        </a:p>
      </dgm:t>
    </dgm:pt>
    <dgm:pt modelId="{59BE6AE9-401A-435E-BE0C-7F439E046545}" type="pres">
      <dgm:prSet presAssocID="{AC0CFFEA-20A4-4875-B6B5-E9BB0BD36E28}" presName="hierChild5" presStyleCnt="0"/>
      <dgm:spPr/>
      <dgm:t>
        <a:bodyPr/>
        <a:lstStyle/>
        <a:p>
          <a:endParaRPr lang="en-US"/>
        </a:p>
      </dgm:t>
    </dgm:pt>
    <dgm:pt modelId="{9A44FCA2-5A4F-47C5-A7FB-A5C47FF1AC90}" type="pres">
      <dgm:prSet presAssocID="{D570A120-7400-4FFE-9182-171B0196BB9E}" presName="hierChild5" presStyleCnt="0"/>
      <dgm:spPr/>
      <dgm:t>
        <a:bodyPr/>
        <a:lstStyle/>
        <a:p>
          <a:endParaRPr lang="en-US"/>
        </a:p>
      </dgm:t>
    </dgm:pt>
    <dgm:pt modelId="{19972D90-C6FA-4724-90D0-C79485FDD208}" type="pres">
      <dgm:prSet presAssocID="{9460DEA4-B9EC-48D6-9F0B-7582A23B2618}" presName="Name37" presStyleLbl="parChTrans1D2" presStyleIdx="3" presStyleCnt="4"/>
      <dgm:spPr/>
      <dgm:t>
        <a:bodyPr/>
        <a:lstStyle/>
        <a:p>
          <a:endParaRPr lang="en-US"/>
        </a:p>
      </dgm:t>
    </dgm:pt>
    <dgm:pt modelId="{78B2A0CF-FA09-4753-9563-4C9467177F85}" type="pres">
      <dgm:prSet presAssocID="{80FB6EC7-61A2-4E3F-A747-398EE690E9D5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92A6BCA2-1648-4E41-85E7-8CE49200F79F}" type="pres">
      <dgm:prSet presAssocID="{80FB6EC7-61A2-4E3F-A747-398EE690E9D5}" presName="rootComposite" presStyleCnt="0"/>
      <dgm:spPr/>
      <dgm:t>
        <a:bodyPr/>
        <a:lstStyle/>
        <a:p>
          <a:endParaRPr lang="en-US"/>
        </a:p>
      </dgm:t>
    </dgm:pt>
    <dgm:pt modelId="{A30FA63F-1388-46DF-BAAA-6B1BF6E46FD0}" type="pres">
      <dgm:prSet presAssocID="{80FB6EC7-61A2-4E3F-A747-398EE690E9D5}" presName="rootText" presStyleLbl="node2" presStyleIdx="3" presStyleCnt="4" custScaleY="15276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D986423-A9F7-4B32-823E-AE58716EE079}" type="pres">
      <dgm:prSet presAssocID="{80FB6EC7-61A2-4E3F-A747-398EE690E9D5}" presName="rootConnector" presStyleLbl="node2" presStyleIdx="3" presStyleCnt="4"/>
      <dgm:spPr/>
      <dgm:t>
        <a:bodyPr/>
        <a:lstStyle/>
        <a:p>
          <a:endParaRPr lang="en-US"/>
        </a:p>
      </dgm:t>
    </dgm:pt>
    <dgm:pt modelId="{EE5FAA28-8B37-40B4-950D-48502C92B4EA}" type="pres">
      <dgm:prSet presAssocID="{80FB6EC7-61A2-4E3F-A747-398EE690E9D5}" presName="hierChild4" presStyleCnt="0"/>
      <dgm:spPr/>
      <dgm:t>
        <a:bodyPr/>
        <a:lstStyle/>
        <a:p>
          <a:endParaRPr lang="en-US"/>
        </a:p>
      </dgm:t>
    </dgm:pt>
    <dgm:pt modelId="{4E6B8F92-D1D1-4D1E-8334-198A34AE60E8}" type="pres">
      <dgm:prSet presAssocID="{80FB6EC7-61A2-4E3F-A747-398EE690E9D5}" presName="hierChild5" presStyleCnt="0"/>
      <dgm:spPr/>
      <dgm:t>
        <a:bodyPr/>
        <a:lstStyle/>
        <a:p>
          <a:endParaRPr lang="en-US"/>
        </a:p>
      </dgm:t>
    </dgm:pt>
    <dgm:pt modelId="{49B8A5BF-A727-4DB1-9A74-4B8AD6A19AAF}" type="pres">
      <dgm:prSet presAssocID="{2E533523-3E29-4080-AD87-6CFB85657A5F}" presName="hierChild3" presStyleCnt="0"/>
      <dgm:spPr/>
      <dgm:t>
        <a:bodyPr/>
        <a:lstStyle/>
        <a:p>
          <a:endParaRPr lang="en-US"/>
        </a:p>
      </dgm:t>
    </dgm:pt>
  </dgm:ptLst>
  <dgm:cxnLst>
    <dgm:cxn modelId="{BC8B7A22-94CF-4721-8EED-0554E054358E}" srcId="{2E533523-3E29-4080-AD87-6CFB85657A5F}" destId="{D570A120-7400-4FFE-9182-171B0196BB9E}" srcOrd="2" destOrd="0" parTransId="{F91C4AE0-32AB-4EB6-BF8F-7908A94CB25D}" sibTransId="{E9B5C0EB-87D0-4565-B98D-A0917687C996}"/>
    <dgm:cxn modelId="{286C1274-8927-2A40-9B80-F4BFAD8A0E2F}" type="presOf" srcId="{27D114C5-016E-411F-9710-C22A8C728B01}" destId="{A718450C-C331-4D12-8688-895AB83F9BC6}" srcOrd="1" destOrd="0" presId="urn:microsoft.com/office/officeart/2005/8/layout/orgChart1"/>
    <dgm:cxn modelId="{E3A04420-C14B-1344-9394-E7C410D2E5CE}" type="presOf" srcId="{F7F2457B-3F3E-4752-A76B-CC225772AFA8}" destId="{7413305D-8538-4AC5-A1B9-AB80B39F5527}" srcOrd="1" destOrd="0" presId="urn:microsoft.com/office/officeart/2005/8/layout/orgChart1"/>
    <dgm:cxn modelId="{573DA275-36BE-B54E-8C93-3C20E9683988}" type="presOf" srcId="{27D114C5-016E-411F-9710-C22A8C728B01}" destId="{EF0A4D24-1DE1-41FF-89B5-A5AEB6CE0FC1}" srcOrd="0" destOrd="0" presId="urn:microsoft.com/office/officeart/2005/8/layout/orgChart1"/>
    <dgm:cxn modelId="{BED52927-A8A7-0341-AA4D-3451841D4BEC}" type="presOf" srcId="{71A208E0-EBB9-4FF7-8CFA-9B66182E190F}" destId="{4D8CBE95-9800-4A01-A0DC-05B64423AE41}" srcOrd="0" destOrd="0" presId="urn:microsoft.com/office/officeart/2005/8/layout/orgChart1"/>
    <dgm:cxn modelId="{494EE2A4-424C-1848-A689-608BCA091852}" type="presOf" srcId="{9460DEA4-B9EC-48D6-9F0B-7582A23B2618}" destId="{19972D90-C6FA-4724-90D0-C79485FDD208}" srcOrd="0" destOrd="0" presId="urn:microsoft.com/office/officeart/2005/8/layout/orgChart1"/>
    <dgm:cxn modelId="{2EA2397B-F46A-4606-B6F1-2268A5B8E9B5}" srcId="{D570A120-7400-4FFE-9182-171B0196BB9E}" destId="{AC0CFFEA-20A4-4875-B6B5-E9BB0BD36E28}" srcOrd="1" destOrd="0" parTransId="{BFA53BD3-511F-4908-A753-A0884347CAE7}" sibTransId="{69FDAEE9-3270-474C-80CE-0DE61A6DEF9E}"/>
    <dgm:cxn modelId="{45B791DC-C68A-4C82-8770-672B80B4B116}" srcId="{2E533523-3E29-4080-AD87-6CFB85657A5F}" destId="{874DC12B-1D1B-4675-AC3B-243934A6018B}" srcOrd="0" destOrd="0" parTransId="{71A208E0-EBB9-4FF7-8CFA-9B66182E190F}" sibTransId="{7FA32626-B7F4-4DC3-8920-FD7E4E9193C7}"/>
    <dgm:cxn modelId="{2AC3A10A-16EB-B240-9E88-9BC62D139EDE}" type="presOf" srcId="{096DC843-85ED-4312-AD88-0BB9AD04C521}" destId="{00F4111A-6B64-4C69-9A74-5652D10F3992}" srcOrd="0" destOrd="0" presId="urn:microsoft.com/office/officeart/2005/8/layout/orgChart1"/>
    <dgm:cxn modelId="{931BD5EB-95AD-404B-B23D-F0FDED4703E7}" srcId="{D570A120-7400-4FFE-9182-171B0196BB9E}" destId="{F7F2457B-3F3E-4752-A76B-CC225772AFA8}" srcOrd="0" destOrd="0" parTransId="{096DC843-85ED-4312-AD88-0BB9AD04C521}" sibTransId="{F98AEEC3-BE42-4E18-BF61-C79E16B532A7}"/>
    <dgm:cxn modelId="{C658239C-E475-450D-8C52-A146C60AFBE5}" srcId="{09332BAC-9DD3-4F7C-B47B-76654C783672}" destId="{2E533523-3E29-4080-AD87-6CFB85657A5F}" srcOrd="0" destOrd="0" parTransId="{10C0CBA6-1AC4-415E-9C23-C98D31321609}" sibTransId="{A793EF79-E492-4AE4-BC5E-BE292A67E394}"/>
    <dgm:cxn modelId="{0303719B-5860-C848-B3D7-D9E5BB692EB8}" type="presOf" srcId="{80FB6EC7-61A2-4E3F-A747-398EE690E9D5}" destId="{A30FA63F-1388-46DF-BAAA-6B1BF6E46FD0}" srcOrd="0" destOrd="0" presId="urn:microsoft.com/office/officeart/2005/8/layout/orgChart1"/>
    <dgm:cxn modelId="{457CE1A6-B621-4FC9-B84E-C29306AFEDB8}" srcId="{2E533523-3E29-4080-AD87-6CFB85657A5F}" destId="{27D114C5-016E-411F-9710-C22A8C728B01}" srcOrd="1" destOrd="0" parTransId="{1E68B1C5-E25D-4D6E-ADC6-EAC1B232EC79}" sibTransId="{47CDE785-7694-44DF-919C-B3CDC45D6D3E}"/>
    <dgm:cxn modelId="{276BE615-31DF-0841-B6A7-7D756AF2AD8D}" type="presOf" srcId="{F91C4AE0-32AB-4EB6-BF8F-7908A94CB25D}" destId="{FF2BAFF2-5432-4EE0-9257-D6CA1ED9374D}" srcOrd="0" destOrd="0" presId="urn:microsoft.com/office/officeart/2005/8/layout/orgChart1"/>
    <dgm:cxn modelId="{1922810C-1B09-B34B-AD2F-A0646595CE2F}" type="presOf" srcId="{874DC12B-1D1B-4675-AC3B-243934A6018B}" destId="{42A8A0CB-B93E-46D8-B440-199DCA419E6B}" srcOrd="1" destOrd="0" presId="urn:microsoft.com/office/officeart/2005/8/layout/orgChart1"/>
    <dgm:cxn modelId="{9F514625-539A-CE45-BD77-F1AA4781B9A7}" type="presOf" srcId="{F7F2457B-3F3E-4752-A76B-CC225772AFA8}" destId="{863FF697-C0E4-43CC-B70E-729F2CAF9EE7}" srcOrd="0" destOrd="0" presId="urn:microsoft.com/office/officeart/2005/8/layout/orgChart1"/>
    <dgm:cxn modelId="{CEF801D1-F5BE-8A4F-8D5E-6AD022943936}" type="presOf" srcId="{AC0CFFEA-20A4-4875-B6B5-E9BB0BD36E28}" destId="{527BAB04-BBBF-4575-A246-F358E00A4830}" srcOrd="1" destOrd="0" presId="urn:microsoft.com/office/officeart/2005/8/layout/orgChart1"/>
    <dgm:cxn modelId="{08D379FA-F563-4341-9686-09A8EB25DB50}" type="presOf" srcId="{2E533523-3E29-4080-AD87-6CFB85657A5F}" destId="{FF2387BC-FE5E-438F-9FD9-881C6F3ED58A}" srcOrd="0" destOrd="0" presId="urn:microsoft.com/office/officeart/2005/8/layout/orgChart1"/>
    <dgm:cxn modelId="{21926110-5747-804E-B857-1A17C5A2BCFF}" type="presOf" srcId="{AC0CFFEA-20A4-4875-B6B5-E9BB0BD36E28}" destId="{63D5A268-9660-4C2D-AFBB-19BEF66C77A4}" srcOrd="0" destOrd="0" presId="urn:microsoft.com/office/officeart/2005/8/layout/orgChart1"/>
    <dgm:cxn modelId="{2DF19C62-EFBC-497A-9754-D497F190168C}" srcId="{2E533523-3E29-4080-AD87-6CFB85657A5F}" destId="{80FB6EC7-61A2-4E3F-A747-398EE690E9D5}" srcOrd="3" destOrd="0" parTransId="{9460DEA4-B9EC-48D6-9F0B-7582A23B2618}" sibTransId="{A392D818-BFDB-4501-993A-A79EC65D2F8B}"/>
    <dgm:cxn modelId="{B3559026-DCD6-474D-BCCC-9FD26DA747CB}" type="presOf" srcId="{1E68B1C5-E25D-4D6E-ADC6-EAC1B232EC79}" destId="{92BF582B-98D6-4B87-8C5B-1FB546B9C9CE}" srcOrd="0" destOrd="0" presId="urn:microsoft.com/office/officeart/2005/8/layout/orgChart1"/>
    <dgm:cxn modelId="{DD9FBE09-0948-2F40-A805-0F52238BD920}" type="presOf" srcId="{80FB6EC7-61A2-4E3F-A747-398EE690E9D5}" destId="{8D986423-A9F7-4B32-823E-AE58716EE079}" srcOrd="1" destOrd="0" presId="urn:microsoft.com/office/officeart/2005/8/layout/orgChart1"/>
    <dgm:cxn modelId="{F2B300FC-939E-5E46-990B-3B46D8BCF95B}" type="presOf" srcId="{BFA53BD3-511F-4908-A753-A0884347CAE7}" destId="{AD127C21-0798-4488-B24D-8ABCA2E240A5}" srcOrd="0" destOrd="0" presId="urn:microsoft.com/office/officeart/2005/8/layout/orgChart1"/>
    <dgm:cxn modelId="{70426FE9-AEC7-D74D-9284-AA49029BA252}" type="presOf" srcId="{874DC12B-1D1B-4675-AC3B-243934A6018B}" destId="{8C813BA2-1ED2-41EE-ADC6-0BC092E38690}" srcOrd="0" destOrd="0" presId="urn:microsoft.com/office/officeart/2005/8/layout/orgChart1"/>
    <dgm:cxn modelId="{E82C3C3E-CF92-E24E-BA5E-3B937A22A8A5}" type="presOf" srcId="{09332BAC-9DD3-4F7C-B47B-76654C783672}" destId="{05FFAC02-E708-4977-A01C-E573BE798FBF}" srcOrd="0" destOrd="0" presId="urn:microsoft.com/office/officeart/2005/8/layout/orgChart1"/>
    <dgm:cxn modelId="{9BDFBC05-2725-9C4A-A35A-112D0EC5A5B0}" type="presOf" srcId="{2E533523-3E29-4080-AD87-6CFB85657A5F}" destId="{1C09B276-3D54-467D-A67F-2C548B0BEBB2}" srcOrd="1" destOrd="0" presId="urn:microsoft.com/office/officeart/2005/8/layout/orgChart1"/>
    <dgm:cxn modelId="{D08B4703-C459-8145-A155-6DC60F7C437E}" type="presOf" srcId="{D570A120-7400-4FFE-9182-171B0196BB9E}" destId="{FD7240FE-9789-4488-99B8-BDC752E0BE52}" srcOrd="1" destOrd="0" presId="urn:microsoft.com/office/officeart/2005/8/layout/orgChart1"/>
    <dgm:cxn modelId="{F5F46A71-2482-F946-8835-834FA07BB70A}" type="presOf" srcId="{D570A120-7400-4FFE-9182-171B0196BB9E}" destId="{B5C270CB-F383-4CD8-8063-B3D074CAAB1E}" srcOrd="0" destOrd="0" presId="urn:microsoft.com/office/officeart/2005/8/layout/orgChart1"/>
    <dgm:cxn modelId="{7FA00475-EC30-E447-AF7D-1457BD6E4BBA}" type="presParOf" srcId="{05FFAC02-E708-4977-A01C-E573BE798FBF}" destId="{EFAD6E6E-9B9D-40D8-8575-E58B59CFDB0A}" srcOrd="0" destOrd="0" presId="urn:microsoft.com/office/officeart/2005/8/layout/orgChart1"/>
    <dgm:cxn modelId="{BD9FDFCA-CA5F-B845-942C-8E5164609136}" type="presParOf" srcId="{EFAD6E6E-9B9D-40D8-8575-E58B59CFDB0A}" destId="{BEDD052A-222D-4C7E-A5C0-2B87E592AE34}" srcOrd="0" destOrd="0" presId="urn:microsoft.com/office/officeart/2005/8/layout/orgChart1"/>
    <dgm:cxn modelId="{3F600DE9-AAD6-0D4E-ABA9-B4F6B8EFF494}" type="presParOf" srcId="{BEDD052A-222D-4C7E-A5C0-2B87E592AE34}" destId="{FF2387BC-FE5E-438F-9FD9-881C6F3ED58A}" srcOrd="0" destOrd="0" presId="urn:microsoft.com/office/officeart/2005/8/layout/orgChart1"/>
    <dgm:cxn modelId="{15E1C02D-1279-9149-B2F9-F571F527C2FB}" type="presParOf" srcId="{BEDD052A-222D-4C7E-A5C0-2B87E592AE34}" destId="{1C09B276-3D54-467D-A67F-2C548B0BEBB2}" srcOrd="1" destOrd="0" presId="urn:microsoft.com/office/officeart/2005/8/layout/orgChart1"/>
    <dgm:cxn modelId="{7F3ED98E-5692-E342-85B1-889763DAD658}" type="presParOf" srcId="{EFAD6E6E-9B9D-40D8-8575-E58B59CFDB0A}" destId="{A7D67A49-AD60-4233-89DD-1B24ABD04BA4}" srcOrd="1" destOrd="0" presId="urn:microsoft.com/office/officeart/2005/8/layout/orgChart1"/>
    <dgm:cxn modelId="{4F91FF1A-EC35-3949-B013-BA033D83B40B}" type="presParOf" srcId="{A7D67A49-AD60-4233-89DD-1B24ABD04BA4}" destId="{4D8CBE95-9800-4A01-A0DC-05B64423AE41}" srcOrd="0" destOrd="0" presId="urn:microsoft.com/office/officeart/2005/8/layout/orgChart1"/>
    <dgm:cxn modelId="{B177A859-6F8A-F249-906A-41D6CD7B7475}" type="presParOf" srcId="{A7D67A49-AD60-4233-89DD-1B24ABD04BA4}" destId="{260DDFCF-3DEC-4EF0-A2A2-F63E8CBF189B}" srcOrd="1" destOrd="0" presId="urn:microsoft.com/office/officeart/2005/8/layout/orgChart1"/>
    <dgm:cxn modelId="{181FD82B-E22F-B74C-B707-01812B25DE90}" type="presParOf" srcId="{260DDFCF-3DEC-4EF0-A2A2-F63E8CBF189B}" destId="{BB0A4953-DDA1-4132-A29D-5413FCDEDD39}" srcOrd="0" destOrd="0" presId="urn:microsoft.com/office/officeart/2005/8/layout/orgChart1"/>
    <dgm:cxn modelId="{FF704184-E935-6C43-AC46-158D99E01C32}" type="presParOf" srcId="{BB0A4953-DDA1-4132-A29D-5413FCDEDD39}" destId="{8C813BA2-1ED2-41EE-ADC6-0BC092E38690}" srcOrd="0" destOrd="0" presId="urn:microsoft.com/office/officeart/2005/8/layout/orgChart1"/>
    <dgm:cxn modelId="{5B86A481-DFB5-304B-B030-3C7E83FCFCEE}" type="presParOf" srcId="{BB0A4953-DDA1-4132-A29D-5413FCDEDD39}" destId="{42A8A0CB-B93E-46D8-B440-199DCA419E6B}" srcOrd="1" destOrd="0" presId="urn:microsoft.com/office/officeart/2005/8/layout/orgChart1"/>
    <dgm:cxn modelId="{C5FD9B3F-3E82-A543-9D61-3D4F01B6D3C8}" type="presParOf" srcId="{260DDFCF-3DEC-4EF0-A2A2-F63E8CBF189B}" destId="{972A2EBD-71CD-4DE2-9B7B-B6EA85FD8DA6}" srcOrd="1" destOrd="0" presId="urn:microsoft.com/office/officeart/2005/8/layout/orgChart1"/>
    <dgm:cxn modelId="{0A96AAF1-90D5-F342-B43A-1E7743CBE188}" type="presParOf" srcId="{260DDFCF-3DEC-4EF0-A2A2-F63E8CBF189B}" destId="{6343A781-0FAB-4333-802A-990E54948C82}" srcOrd="2" destOrd="0" presId="urn:microsoft.com/office/officeart/2005/8/layout/orgChart1"/>
    <dgm:cxn modelId="{911866EB-4BC5-BA45-95F5-474961FEE561}" type="presParOf" srcId="{A7D67A49-AD60-4233-89DD-1B24ABD04BA4}" destId="{92BF582B-98D6-4B87-8C5B-1FB546B9C9CE}" srcOrd="2" destOrd="0" presId="urn:microsoft.com/office/officeart/2005/8/layout/orgChart1"/>
    <dgm:cxn modelId="{6EA2C2CC-1EAC-4C42-896A-531FEAFAAF56}" type="presParOf" srcId="{A7D67A49-AD60-4233-89DD-1B24ABD04BA4}" destId="{4243099E-C8F2-4674-94C8-58B57CF1694A}" srcOrd="3" destOrd="0" presId="urn:microsoft.com/office/officeart/2005/8/layout/orgChart1"/>
    <dgm:cxn modelId="{8BB10984-87B0-E845-85DD-EB002C3AC831}" type="presParOf" srcId="{4243099E-C8F2-4674-94C8-58B57CF1694A}" destId="{37BABCC4-BA03-4623-85AD-4C8A3D9B448D}" srcOrd="0" destOrd="0" presId="urn:microsoft.com/office/officeart/2005/8/layout/orgChart1"/>
    <dgm:cxn modelId="{3BCC25B0-A516-6A4C-B735-A8CB901325E9}" type="presParOf" srcId="{37BABCC4-BA03-4623-85AD-4C8A3D9B448D}" destId="{EF0A4D24-1DE1-41FF-89B5-A5AEB6CE0FC1}" srcOrd="0" destOrd="0" presId="urn:microsoft.com/office/officeart/2005/8/layout/orgChart1"/>
    <dgm:cxn modelId="{751D8447-F5C6-F54C-A323-DE579D61DA94}" type="presParOf" srcId="{37BABCC4-BA03-4623-85AD-4C8A3D9B448D}" destId="{A718450C-C331-4D12-8688-895AB83F9BC6}" srcOrd="1" destOrd="0" presId="urn:microsoft.com/office/officeart/2005/8/layout/orgChart1"/>
    <dgm:cxn modelId="{7A30460A-D640-6B49-8483-7F5BFD3EF0C7}" type="presParOf" srcId="{4243099E-C8F2-4674-94C8-58B57CF1694A}" destId="{589F6AF4-878C-475B-82C4-12A77A4BC5E5}" srcOrd="1" destOrd="0" presId="urn:microsoft.com/office/officeart/2005/8/layout/orgChart1"/>
    <dgm:cxn modelId="{4212DAEF-7EB7-0A42-B3A5-0AEED9C4B1A2}" type="presParOf" srcId="{4243099E-C8F2-4674-94C8-58B57CF1694A}" destId="{BBA215CD-D15B-41D9-9AEC-4B7457491644}" srcOrd="2" destOrd="0" presId="urn:microsoft.com/office/officeart/2005/8/layout/orgChart1"/>
    <dgm:cxn modelId="{D651D54E-D8C1-7946-8CEF-523C3F396D92}" type="presParOf" srcId="{A7D67A49-AD60-4233-89DD-1B24ABD04BA4}" destId="{FF2BAFF2-5432-4EE0-9257-D6CA1ED9374D}" srcOrd="4" destOrd="0" presId="urn:microsoft.com/office/officeart/2005/8/layout/orgChart1"/>
    <dgm:cxn modelId="{E78B1E1A-A01C-0F4E-A264-E7AD388CAE7F}" type="presParOf" srcId="{A7D67A49-AD60-4233-89DD-1B24ABD04BA4}" destId="{5FB06542-4A69-4AAB-91BD-7658742F025D}" srcOrd="5" destOrd="0" presId="urn:microsoft.com/office/officeart/2005/8/layout/orgChart1"/>
    <dgm:cxn modelId="{12AC306E-3574-904C-BADC-7953755179D3}" type="presParOf" srcId="{5FB06542-4A69-4AAB-91BD-7658742F025D}" destId="{6756326F-7D83-46A1-A768-DBF93BE779F0}" srcOrd="0" destOrd="0" presId="urn:microsoft.com/office/officeart/2005/8/layout/orgChart1"/>
    <dgm:cxn modelId="{5333A640-D8FA-604A-84FA-2DF25D14B583}" type="presParOf" srcId="{6756326F-7D83-46A1-A768-DBF93BE779F0}" destId="{B5C270CB-F383-4CD8-8063-B3D074CAAB1E}" srcOrd="0" destOrd="0" presId="urn:microsoft.com/office/officeart/2005/8/layout/orgChart1"/>
    <dgm:cxn modelId="{6F1305EE-7460-1744-AE62-FB9E8686F60C}" type="presParOf" srcId="{6756326F-7D83-46A1-A768-DBF93BE779F0}" destId="{FD7240FE-9789-4488-99B8-BDC752E0BE52}" srcOrd="1" destOrd="0" presId="urn:microsoft.com/office/officeart/2005/8/layout/orgChart1"/>
    <dgm:cxn modelId="{D5E631AE-6523-4A41-B671-CE4C8D370A3C}" type="presParOf" srcId="{5FB06542-4A69-4AAB-91BD-7658742F025D}" destId="{7F32247C-8127-4CDA-A604-0A4864EA58B7}" srcOrd="1" destOrd="0" presId="urn:microsoft.com/office/officeart/2005/8/layout/orgChart1"/>
    <dgm:cxn modelId="{925B036B-5A3F-304C-A67E-D9532320FEEA}" type="presParOf" srcId="{7F32247C-8127-4CDA-A604-0A4864EA58B7}" destId="{00F4111A-6B64-4C69-9A74-5652D10F3992}" srcOrd="0" destOrd="0" presId="urn:microsoft.com/office/officeart/2005/8/layout/orgChart1"/>
    <dgm:cxn modelId="{541C1952-6D11-2E46-BA97-A922DEA32E2F}" type="presParOf" srcId="{7F32247C-8127-4CDA-A604-0A4864EA58B7}" destId="{4E3BBBC6-8E52-476F-B234-50234860041F}" srcOrd="1" destOrd="0" presId="urn:microsoft.com/office/officeart/2005/8/layout/orgChart1"/>
    <dgm:cxn modelId="{07FB14B2-76E3-8C4F-A983-62C10DD799D5}" type="presParOf" srcId="{4E3BBBC6-8E52-476F-B234-50234860041F}" destId="{A95C055F-4025-44A6-BF1B-CD5289235418}" srcOrd="0" destOrd="0" presId="urn:microsoft.com/office/officeart/2005/8/layout/orgChart1"/>
    <dgm:cxn modelId="{21EF3BC6-EE49-614D-A0CB-9DC30366579C}" type="presParOf" srcId="{A95C055F-4025-44A6-BF1B-CD5289235418}" destId="{863FF697-C0E4-43CC-B70E-729F2CAF9EE7}" srcOrd="0" destOrd="0" presId="urn:microsoft.com/office/officeart/2005/8/layout/orgChart1"/>
    <dgm:cxn modelId="{B5EC8181-5E5C-6D45-AE2F-5F52414C9050}" type="presParOf" srcId="{A95C055F-4025-44A6-BF1B-CD5289235418}" destId="{7413305D-8538-4AC5-A1B9-AB80B39F5527}" srcOrd="1" destOrd="0" presId="urn:microsoft.com/office/officeart/2005/8/layout/orgChart1"/>
    <dgm:cxn modelId="{4298C4CB-3798-1A49-BC36-611DB08AFD46}" type="presParOf" srcId="{4E3BBBC6-8E52-476F-B234-50234860041F}" destId="{4E464076-4573-461C-A19C-B88A555CF14C}" srcOrd="1" destOrd="0" presId="urn:microsoft.com/office/officeart/2005/8/layout/orgChart1"/>
    <dgm:cxn modelId="{0D8975D3-784A-7E4C-A0A1-300BEC564BF8}" type="presParOf" srcId="{4E3BBBC6-8E52-476F-B234-50234860041F}" destId="{87715BD3-45FF-4EFC-97D1-816DB682928C}" srcOrd="2" destOrd="0" presId="urn:microsoft.com/office/officeart/2005/8/layout/orgChart1"/>
    <dgm:cxn modelId="{F82D573A-0B98-004F-A0E7-45CFDB832BE5}" type="presParOf" srcId="{7F32247C-8127-4CDA-A604-0A4864EA58B7}" destId="{AD127C21-0798-4488-B24D-8ABCA2E240A5}" srcOrd="2" destOrd="0" presId="urn:microsoft.com/office/officeart/2005/8/layout/orgChart1"/>
    <dgm:cxn modelId="{64FA0557-4AC3-E14A-AE77-72A29B08935F}" type="presParOf" srcId="{7F32247C-8127-4CDA-A604-0A4864EA58B7}" destId="{197ACDF0-E54E-44BD-85BC-2F62822F6E06}" srcOrd="3" destOrd="0" presId="urn:microsoft.com/office/officeart/2005/8/layout/orgChart1"/>
    <dgm:cxn modelId="{A8C62704-28D6-7C49-86CD-319D3FD66EDC}" type="presParOf" srcId="{197ACDF0-E54E-44BD-85BC-2F62822F6E06}" destId="{1C010CCF-14B7-4102-9E60-64C155621A50}" srcOrd="0" destOrd="0" presId="urn:microsoft.com/office/officeart/2005/8/layout/orgChart1"/>
    <dgm:cxn modelId="{6E9E5480-E373-0C44-B3F1-889773B287D6}" type="presParOf" srcId="{1C010CCF-14B7-4102-9E60-64C155621A50}" destId="{63D5A268-9660-4C2D-AFBB-19BEF66C77A4}" srcOrd="0" destOrd="0" presId="urn:microsoft.com/office/officeart/2005/8/layout/orgChart1"/>
    <dgm:cxn modelId="{8F982698-5366-3341-AFFE-2FA0DD1A66FD}" type="presParOf" srcId="{1C010CCF-14B7-4102-9E60-64C155621A50}" destId="{527BAB04-BBBF-4575-A246-F358E00A4830}" srcOrd="1" destOrd="0" presId="urn:microsoft.com/office/officeart/2005/8/layout/orgChart1"/>
    <dgm:cxn modelId="{BE20ADCE-D1C0-684F-BED8-FFD28F52EAB7}" type="presParOf" srcId="{197ACDF0-E54E-44BD-85BC-2F62822F6E06}" destId="{A115DA98-35FD-42F0-A820-0FEC8B825FDF}" srcOrd="1" destOrd="0" presId="urn:microsoft.com/office/officeart/2005/8/layout/orgChart1"/>
    <dgm:cxn modelId="{C6E08E43-CC05-384F-8593-2D68796C33A8}" type="presParOf" srcId="{197ACDF0-E54E-44BD-85BC-2F62822F6E06}" destId="{59BE6AE9-401A-435E-BE0C-7F439E046545}" srcOrd="2" destOrd="0" presId="urn:microsoft.com/office/officeart/2005/8/layout/orgChart1"/>
    <dgm:cxn modelId="{33CC2128-F0A5-DB48-AB12-DD84FF6C4956}" type="presParOf" srcId="{5FB06542-4A69-4AAB-91BD-7658742F025D}" destId="{9A44FCA2-5A4F-47C5-A7FB-A5C47FF1AC90}" srcOrd="2" destOrd="0" presId="urn:microsoft.com/office/officeart/2005/8/layout/orgChart1"/>
    <dgm:cxn modelId="{A0196849-F493-0A47-BC90-082C1650BE07}" type="presParOf" srcId="{A7D67A49-AD60-4233-89DD-1B24ABD04BA4}" destId="{19972D90-C6FA-4724-90D0-C79485FDD208}" srcOrd="6" destOrd="0" presId="urn:microsoft.com/office/officeart/2005/8/layout/orgChart1"/>
    <dgm:cxn modelId="{3C5BB0A1-E686-AE42-A1A4-98578B71B837}" type="presParOf" srcId="{A7D67A49-AD60-4233-89DD-1B24ABD04BA4}" destId="{78B2A0CF-FA09-4753-9563-4C9467177F85}" srcOrd="7" destOrd="0" presId="urn:microsoft.com/office/officeart/2005/8/layout/orgChart1"/>
    <dgm:cxn modelId="{8D41DCB6-3ADF-5541-9F17-F2BF28951E02}" type="presParOf" srcId="{78B2A0CF-FA09-4753-9563-4C9467177F85}" destId="{92A6BCA2-1648-4E41-85E7-8CE49200F79F}" srcOrd="0" destOrd="0" presId="urn:microsoft.com/office/officeart/2005/8/layout/orgChart1"/>
    <dgm:cxn modelId="{600289BB-2323-2B46-A966-AC7E256AA42A}" type="presParOf" srcId="{92A6BCA2-1648-4E41-85E7-8CE49200F79F}" destId="{A30FA63F-1388-46DF-BAAA-6B1BF6E46FD0}" srcOrd="0" destOrd="0" presId="urn:microsoft.com/office/officeart/2005/8/layout/orgChart1"/>
    <dgm:cxn modelId="{4CD4BEAE-57AF-754B-9F4F-5FE87D4605A9}" type="presParOf" srcId="{92A6BCA2-1648-4E41-85E7-8CE49200F79F}" destId="{8D986423-A9F7-4B32-823E-AE58716EE079}" srcOrd="1" destOrd="0" presId="urn:microsoft.com/office/officeart/2005/8/layout/orgChart1"/>
    <dgm:cxn modelId="{054351D9-22F1-E942-A6DD-0621585C17D7}" type="presParOf" srcId="{78B2A0CF-FA09-4753-9563-4C9467177F85}" destId="{EE5FAA28-8B37-40B4-950D-48502C92B4EA}" srcOrd="1" destOrd="0" presId="urn:microsoft.com/office/officeart/2005/8/layout/orgChart1"/>
    <dgm:cxn modelId="{F3B3D2BA-0DD3-9E42-B8D9-E6E60D0F8DAF}" type="presParOf" srcId="{78B2A0CF-FA09-4753-9563-4C9467177F85}" destId="{4E6B8F92-D1D1-4D1E-8334-198A34AE60E8}" srcOrd="2" destOrd="0" presId="urn:microsoft.com/office/officeart/2005/8/layout/orgChart1"/>
    <dgm:cxn modelId="{833B39CC-3EE3-C74B-A3E4-E93C47495670}" type="presParOf" srcId="{EFAD6E6E-9B9D-40D8-8575-E58B59CFDB0A}" destId="{49B8A5BF-A727-4DB1-9A74-4B8AD6A19AA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9332BAC-9DD3-4F7C-B47B-76654C783672}" type="doc">
      <dgm:prSet loTypeId="urn:microsoft.com/office/officeart/2005/8/layout/orgChart1" loCatId="hierarchy" qsTypeId="urn:microsoft.com/office/officeart/2005/8/quickstyle/simple2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2E533523-3E29-4080-AD87-6CFB85657A5F}">
      <dgm:prSet phldrT="[Text]" custT="1"/>
      <dgm:spPr/>
      <dgm:t>
        <a:bodyPr/>
        <a:lstStyle/>
        <a:p>
          <a:r>
            <a:rPr lang="en-US" sz="1400" baseline="0" dirty="0" smtClean="0">
              <a:solidFill>
                <a:schemeClr val="tx2">
                  <a:lumMod val="75000"/>
                </a:schemeClr>
              </a:solidFill>
            </a:rPr>
            <a:t>DOCTORAL AND CERTIFICATE PROGRAMS</a:t>
          </a:r>
          <a:endParaRPr lang="en-US" sz="1400" baseline="0" dirty="0">
            <a:solidFill>
              <a:schemeClr val="tx2">
                <a:lumMod val="75000"/>
              </a:schemeClr>
            </a:solidFill>
          </a:endParaRPr>
        </a:p>
      </dgm:t>
    </dgm:pt>
    <dgm:pt modelId="{10C0CBA6-1AC4-415E-9C23-C98D31321609}" type="parTrans" cxnId="{C658239C-E475-450D-8C52-A146C60AFBE5}">
      <dgm:prSet/>
      <dgm:spPr/>
      <dgm:t>
        <a:bodyPr/>
        <a:lstStyle/>
        <a:p>
          <a:endParaRPr lang="en-US" sz="1400">
            <a:solidFill>
              <a:srgbClr val="002060"/>
            </a:solidFill>
          </a:endParaRPr>
        </a:p>
      </dgm:t>
    </dgm:pt>
    <dgm:pt modelId="{A793EF79-E492-4AE4-BC5E-BE292A67E394}" type="sibTrans" cxnId="{C658239C-E475-450D-8C52-A146C60AFBE5}">
      <dgm:prSet/>
      <dgm:spPr/>
      <dgm:t>
        <a:bodyPr/>
        <a:lstStyle/>
        <a:p>
          <a:endParaRPr lang="en-US" sz="1400">
            <a:solidFill>
              <a:srgbClr val="002060"/>
            </a:solidFill>
          </a:endParaRPr>
        </a:p>
      </dgm:t>
    </dgm:pt>
    <dgm:pt modelId="{874DC12B-1D1B-4675-AC3B-243934A6018B}">
      <dgm:prSet phldrT="[Text]" custT="1"/>
      <dgm:spPr>
        <a:noFill/>
      </dgm:spPr>
      <dgm:t>
        <a:bodyPr/>
        <a:lstStyle/>
        <a:p>
          <a:r>
            <a:rPr lang="en-US" sz="1400" baseline="0" dirty="0" smtClean="0">
              <a:solidFill>
                <a:schemeClr val="accent2"/>
              </a:solidFill>
            </a:rPr>
            <a:t>CERTIFICATE IN RESEARCH</a:t>
          </a:r>
          <a:endParaRPr lang="en-US" sz="1400" baseline="0" dirty="0">
            <a:solidFill>
              <a:schemeClr val="accent2"/>
            </a:solidFill>
          </a:endParaRPr>
        </a:p>
      </dgm:t>
    </dgm:pt>
    <dgm:pt modelId="{71A208E0-EBB9-4FF7-8CFA-9B66182E190F}" type="parTrans" cxnId="{45B791DC-C68A-4C82-8770-672B80B4B116}">
      <dgm:prSet/>
      <dgm:spPr/>
      <dgm:t>
        <a:bodyPr/>
        <a:lstStyle/>
        <a:p>
          <a:endParaRPr lang="en-US" sz="1400">
            <a:solidFill>
              <a:srgbClr val="002060"/>
            </a:solidFill>
          </a:endParaRPr>
        </a:p>
      </dgm:t>
    </dgm:pt>
    <dgm:pt modelId="{7FA32626-B7F4-4DC3-8920-FD7E4E9193C7}" type="sibTrans" cxnId="{45B791DC-C68A-4C82-8770-672B80B4B116}">
      <dgm:prSet/>
      <dgm:spPr/>
      <dgm:t>
        <a:bodyPr/>
        <a:lstStyle/>
        <a:p>
          <a:endParaRPr lang="en-US" sz="1400">
            <a:solidFill>
              <a:srgbClr val="002060"/>
            </a:solidFill>
          </a:endParaRPr>
        </a:p>
      </dgm:t>
    </dgm:pt>
    <dgm:pt modelId="{27D114C5-016E-411F-9710-C22A8C728B01}">
      <dgm:prSet phldrT="[Text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en-US" sz="1400" baseline="0" dirty="0" smtClean="0">
              <a:solidFill>
                <a:schemeClr val="accent5">
                  <a:lumMod val="75000"/>
                </a:schemeClr>
              </a:solidFill>
            </a:rPr>
            <a:t>PH.D. PROGRAM</a:t>
          </a:r>
          <a:endParaRPr lang="en-US" sz="1400" baseline="0" dirty="0">
            <a:solidFill>
              <a:schemeClr val="accent5">
                <a:lumMod val="75000"/>
              </a:schemeClr>
            </a:solidFill>
          </a:endParaRPr>
        </a:p>
      </dgm:t>
    </dgm:pt>
    <dgm:pt modelId="{1E68B1C5-E25D-4D6E-ADC6-EAC1B232EC79}" type="parTrans" cxnId="{457CE1A6-B621-4FC9-B84E-C29306AFEDB8}">
      <dgm:prSet/>
      <dgm:spPr/>
      <dgm:t>
        <a:bodyPr/>
        <a:lstStyle/>
        <a:p>
          <a:endParaRPr lang="en-US" sz="1400">
            <a:solidFill>
              <a:srgbClr val="002060"/>
            </a:solidFill>
          </a:endParaRPr>
        </a:p>
      </dgm:t>
    </dgm:pt>
    <dgm:pt modelId="{47CDE785-7694-44DF-919C-B3CDC45D6D3E}" type="sibTrans" cxnId="{457CE1A6-B621-4FC9-B84E-C29306AFEDB8}">
      <dgm:prSet/>
      <dgm:spPr/>
      <dgm:t>
        <a:bodyPr/>
        <a:lstStyle/>
        <a:p>
          <a:endParaRPr lang="en-US" sz="1400">
            <a:solidFill>
              <a:srgbClr val="002060"/>
            </a:solidFill>
          </a:endParaRPr>
        </a:p>
      </dgm:t>
    </dgm:pt>
    <dgm:pt modelId="{80FB6EC7-61A2-4E3F-A747-398EE690E9D5}">
      <dgm:prSet phldrT="[Text]" custT="1"/>
      <dgm:spPr/>
      <dgm:t>
        <a:bodyPr/>
        <a:lstStyle/>
        <a:p>
          <a:r>
            <a:rPr lang="en-US" sz="1400" i="1" baseline="0" dirty="0" smtClean="0">
              <a:solidFill>
                <a:schemeClr val="accent1">
                  <a:lumMod val="75000"/>
                </a:schemeClr>
              </a:solidFill>
            </a:rPr>
            <a:t>SOCIAL WORK AND ANTHROPOLOGY (SWAN) PH.D. PROGRAM</a:t>
          </a:r>
          <a:endParaRPr lang="en-US" sz="1400" i="1" baseline="0" dirty="0">
            <a:solidFill>
              <a:schemeClr val="accent1">
                <a:lumMod val="75000"/>
              </a:schemeClr>
            </a:solidFill>
          </a:endParaRPr>
        </a:p>
      </dgm:t>
    </dgm:pt>
    <dgm:pt modelId="{9460DEA4-B9EC-48D6-9F0B-7582A23B2618}" type="parTrans" cxnId="{2DF19C62-EFBC-497A-9754-D497F190168C}">
      <dgm:prSet/>
      <dgm:spPr/>
      <dgm:t>
        <a:bodyPr/>
        <a:lstStyle/>
        <a:p>
          <a:endParaRPr lang="en-US" sz="1400"/>
        </a:p>
      </dgm:t>
    </dgm:pt>
    <dgm:pt modelId="{A392D818-BFDB-4501-993A-A79EC65D2F8B}" type="sibTrans" cxnId="{2DF19C62-EFBC-497A-9754-D497F190168C}">
      <dgm:prSet/>
      <dgm:spPr/>
      <dgm:t>
        <a:bodyPr/>
        <a:lstStyle/>
        <a:p>
          <a:endParaRPr lang="en-US" sz="1400"/>
        </a:p>
      </dgm:t>
    </dgm:pt>
    <dgm:pt modelId="{D570A120-7400-4FFE-9182-171B0196BB9E}">
      <dgm:prSet phldrT="[Text]" custT="1"/>
      <dgm:spPr/>
      <dgm:t>
        <a:bodyPr/>
        <a:lstStyle/>
        <a:p>
          <a:r>
            <a:rPr lang="en-US" sz="1400" i="1" baseline="0" dirty="0" smtClean="0">
              <a:solidFill>
                <a:schemeClr val="accent6">
                  <a:lumMod val="75000"/>
                </a:schemeClr>
              </a:solidFill>
            </a:rPr>
            <a:t>PHD DUAL-TITLE PROGRAMS</a:t>
          </a:r>
          <a:endParaRPr lang="en-US" sz="1400" i="1" baseline="0" dirty="0">
            <a:solidFill>
              <a:schemeClr val="accent6">
                <a:lumMod val="75000"/>
              </a:schemeClr>
            </a:solidFill>
          </a:endParaRPr>
        </a:p>
      </dgm:t>
    </dgm:pt>
    <dgm:pt modelId="{F91C4AE0-32AB-4EB6-BF8F-7908A94CB25D}" type="parTrans" cxnId="{BC8B7A22-94CF-4721-8EED-0554E054358E}">
      <dgm:prSet/>
      <dgm:spPr/>
      <dgm:t>
        <a:bodyPr/>
        <a:lstStyle/>
        <a:p>
          <a:endParaRPr lang="en-US" sz="1400"/>
        </a:p>
      </dgm:t>
    </dgm:pt>
    <dgm:pt modelId="{E9B5C0EB-87D0-4565-B98D-A0917687C996}" type="sibTrans" cxnId="{BC8B7A22-94CF-4721-8EED-0554E054358E}">
      <dgm:prSet/>
      <dgm:spPr/>
      <dgm:t>
        <a:bodyPr/>
        <a:lstStyle/>
        <a:p>
          <a:endParaRPr lang="en-US" sz="1400"/>
        </a:p>
      </dgm:t>
    </dgm:pt>
    <dgm:pt modelId="{F7F2457B-3F3E-4752-A76B-CC225772AFA8}">
      <dgm:prSet phldrT="[Text]" custT="1"/>
      <dgm:spPr/>
      <dgm:t>
        <a:bodyPr/>
        <a:lstStyle/>
        <a:p>
          <a:r>
            <a:rPr lang="en-US" sz="1400" i="1" baseline="0" dirty="0" smtClean="0">
              <a:solidFill>
                <a:schemeClr val="accent6"/>
              </a:solidFill>
            </a:rPr>
            <a:t>GERONTOLOGY</a:t>
          </a:r>
          <a:endParaRPr lang="en-US" sz="1400" i="1" baseline="0" dirty="0">
            <a:solidFill>
              <a:schemeClr val="accent6"/>
            </a:solidFill>
          </a:endParaRPr>
        </a:p>
      </dgm:t>
    </dgm:pt>
    <dgm:pt modelId="{096DC843-85ED-4312-AD88-0BB9AD04C521}" type="parTrans" cxnId="{931BD5EB-95AD-404B-B23D-F0FDED4703E7}">
      <dgm:prSet/>
      <dgm:spPr/>
      <dgm:t>
        <a:bodyPr/>
        <a:lstStyle/>
        <a:p>
          <a:endParaRPr lang="en-US" sz="1400"/>
        </a:p>
      </dgm:t>
    </dgm:pt>
    <dgm:pt modelId="{F98AEEC3-BE42-4E18-BF61-C79E16B532A7}" type="sibTrans" cxnId="{931BD5EB-95AD-404B-B23D-F0FDED4703E7}">
      <dgm:prSet/>
      <dgm:spPr/>
      <dgm:t>
        <a:bodyPr/>
        <a:lstStyle/>
        <a:p>
          <a:endParaRPr lang="en-US" sz="1400"/>
        </a:p>
      </dgm:t>
    </dgm:pt>
    <dgm:pt modelId="{AC0CFFEA-20A4-4875-B6B5-E9BB0BD36E28}">
      <dgm:prSet phldrT="[Text]" custT="1"/>
      <dgm:spPr/>
      <dgm:t>
        <a:bodyPr/>
        <a:lstStyle/>
        <a:p>
          <a:r>
            <a:rPr lang="en-US" sz="1400" i="1" baseline="0" dirty="0" smtClean="0">
              <a:solidFill>
                <a:schemeClr val="accent6"/>
              </a:solidFill>
            </a:rPr>
            <a:t>INFANT MENTAL HEALTH</a:t>
          </a:r>
          <a:endParaRPr lang="en-US" sz="1400" i="1" baseline="0" dirty="0">
            <a:solidFill>
              <a:schemeClr val="accent6"/>
            </a:solidFill>
          </a:endParaRPr>
        </a:p>
      </dgm:t>
    </dgm:pt>
    <dgm:pt modelId="{BFA53BD3-511F-4908-A753-A0884347CAE7}" type="parTrans" cxnId="{2EA2397B-F46A-4606-B6F1-2268A5B8E9B5}">
      <dgm:prSet/>
      <dgm:spPr/>
      <dgm:t>
        <a:bodyPr/>
        <a:lstStyle/>
        <a:p>
          <a:endParaRPr lang="en-US" sz="1400"/>
        </a:p>
      </dgm:t>
    </dgm:pt>
    <dgm:pt modelId="{69FDAEE9-3270-474C-80CE-0DE61A6DEF9E}" type="sibTrans" cxnId="{2EA2397B-F46A-4606-B6F1-2268A5B8E9B5}">
      <dgm:prSet/>
      <dgm:spPr/>
      <dgm:t>
        <a:bodyPr/>
        <a:lstStyle/>
        <a:p>
          <a:endParaRPr lang="en-US" sz="1400"/>
        </a:p>
      </dgm:t>
    </dgm:pt>
    <dgm:pt modelId="{05FFAC02-E708-4977-A01C-E573BE798FBF}" type="pres">
      <dgm:prSet presAssocID="{09332BAC-9DD3-4F7C-B47B-76654C78367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EFAD6E6E-9B9D-40D8-8575-E58B59CFDB0A}" type="pres">
      <dgm:prSet presAssocID="{2E533523-3E29-4080-AD87-6CFB85657A5F}" presName="hierRoot1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BEDD052A-222D-4C7E-A5C0-2B87E592AE34}" type="pres">
      <dgm:prSet presAssocID="{2E533523-3E29-4080-AD87-6CFB85657A5F}" presName="rootComposite1" presStyleCnt="0"/>
      <dgm:spPr/>
      <dgm:t>
        <a:bodyPr/>
        <a:lstStyle/>
        <a:p>
          <a:endParaRPr lang="en-US"/>
        </a:p>
      </dgm:t>
    </dgm:pt>
    <dgm:pt modelId="{FF2387BC-FE5E-438F-9FD9-881C6F3ED58A}" type="pres">
      <dgm:prSet presAssocID="{2E533523-3E29-4080-AD87-6CFB85657A5F}" presName="rootText1" presStyleLbl="node0" presStyleIdx="0" presStyleCnt="1" custScaleX="18145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C09B276-3D54-467D-A67F-2C548B0BEBB2}" type="pres">
      <dgm:prSet presAssocID="{2E533523-3E29-4080-AD87-6CFB85657A5F}" presName="rootConnector1" presStyleLbl="node1" presStyleIdx="0" presStyleCnt="0"/>
      <dgm:spPr/>
      <dgm:t>
        <a:bodyPr/>
        <a:lstStyle/>
        <a:p>
          <a:endParaRPr lang="en-US"/>
        </a:p>
      </dgm:t>
    </dgm:pt>
    <dgm:pt modelId="{A7D67A49-AD60-4233-89DD-1B24ABD04BA4}" type="pres">
      <dgm:prSet presAssocID="{2E533523-3E29-4080-AD87-6CFB85657A5F}" presName="hierChild2" presStyleCnt="0"/>
      <dgm:spPr/>
      <dgm:t>
        <a:bodyPr/>
        <a:lstStyle/>
        <a:p>
          <a:endParaRPr lang="en-US"/>
        </a:p>
      </dgm:t>
    </dgm:pt>
    <dgm:pt modelId="{4D8CBE95-9800-4A01-A0DC-05B64423AE41}" type="pres">
      <dgm:prSet presAssocID="{71A208E0-EBB9-4FF7-8CFA-9B66182E190F}" presName="Name37" presStyleLbl="parChTrans1D2" presStyleIdx="0" presStyleCnt="4"/>
      <dgm:spPr/>
      <dgm:t>
        <a:bodyPr/>
        <a:lstStyle/>
        <a:p>
          <a:endParaRPr lang="en-US"/>
        </a:p>
      </dgm:t>
    </dgm:pt>
    <dgm:pt modelId="{260DDFCF-3DEC-4EF0-A2A2-F63E8CBF189B}" type="pres">
      <dgm:prSet presAssocID="{874DC12B-1D1B-4675-AC3B-243934A6018B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BB0A4953-DDA1-4132-A29D-5413FCDEDD39}" type="pres">
      <dgm:prSet presAssocID="{874DC12B-1D1B-4675-AC3B-243934A6018B}" presName="rootComposite" presStyleCnt="0"/>
      <dgm:spPr/>
      <dgm:t>
        <a:bodyPr/>
        <a:lstStyle/>
        <a:p>
          <a:endParaRPr lang="en-US"/>
        </a:p>
      </dgm:t>
    </dgm:pt>
    <dgm:pt modelId="{8C813BA2-1ED2-41EE-ADC6-0BC092E38690}" type="pres">
      <dgm:prSet presAssocID="{874DC12B-1D1B-4675-AC3B-243934A6018B}" presName="rootText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2A8A0CB-B93E-46D8-B440-199DCA419E6B}" type="pres">
      <dgm:prSet presAssocID="{874DC12B-1D1B-4675-AC3B-243934A6018B}" presName="rootConnector" presStyleLbl="node2" presStyleIdx="0" presStyleCnt="4"/>
      <dgm:spPr/>
      <dgm:t>
        <a:bodyPr/>
        <a:lstStyle/>
        <a:p>
          <a:endParaRPr lang="en-US"/>
        </a:p>
      </dgm:t>
    </dgm:pt>
    <dgm:pt modelId="{972A2EBD-71CD-4DE2-9B7B-B6EA85FD8DA6}" type="pres">
      <dgm:prSet presAssocID="{874DC12B-1D1B-4675-AC3B-243934A6018B}" presName="hierChild4" presStyleCnt="0"/>
      <dgm:spPr/>
      <dgm:t>
        <a:bodyPr/>
        <a:lstStyle/>
        <a:p>
          <a:endParaRPr lang="en-US"/>
        </a:p>
      </dgm:t>
    </dgm:pt>
    <dgm:pt modelId="{6343A781-0FAB-4333-802A-990E54948C82}" type="pres">
      <dgm:prSet presAssocID="{874DC12B-1D1B-4675-AC3B-243934A6018B}" presName="hierChild5" presStyleCnt="0"/>
      <dgm:spPr/>
      <dgm:t>
        <a:bodyPr/>
        <a:lstStyle/>
        <a:p>
          <a:endParaRPr lang="en-US"/>
        </a:p>
      </dgm:t>
    </dgm:pt>
    <dgm:pt modelId="{92BF582B-98D6-4B87-8C5B-1FB546B9C9CE}" type="pres">
      <dgm:prSet presAssocID="{1E68B1C5-E25D-4D6E-ADC6-EAC1B232EC79}" presName="Name37" presStyleLbl="parChTrans1D2" presStyleIdx="1" presStyleCnt="4"/>
      <dgm:spPr/>
      <dgm:t>
        <a:bodyPr/>
        <a:lstStyle/>
        <a:p>
          <a:endParaRPr lang="en-US"/>
        </a:p>
      </dgm:t>
    </dgm:pt>
    <dgm:pt modelId="{4243099E-C8F2-4674-94C8-58B57CF1694A}" type="pres">
      <dgm:prSet presAssocID="{27D114C5-016E-411F-9710-C22A8C728B01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37BABCC4-BA03-4623-85AD-4C8A3D9B448D}" type="pres">
      <dgm:prSet presAssocID="{27D114C5-016E-411F-9710-C22A8C728B01}" presName="rootComposite" presStyleCnt="0"/>
      <dgm:spPr/>
      <dgm:t>
        <a:bodyPr/>
        <a:lstStyle/>
        <a:p>
          <a:endParaRPr lang="en-US"/>
        </a:p>
      </dgm:t>
    </dgm:pt>
    <dgm:pt modelId="{EF0A4D24-1DE1-41FF-89B5-A5AEB6CE0FC1}" type="pres">
      <dgm:prSet presAssocID="{27D114C5-016E-411F-9710-C22A8C728B01}" presName="rootText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718450C-C331-4D12-8688-895AB83F9BC6}" type="pres">
      <dgm:prSet presAssocID="{27D114C5-016E-411F-9710-C22A8C728B01}" presName="rootConnector" presStyleLbl="node2" presStyleIdx="1" presStyleCnt="4"/>
      <dgm:spPr/>
      <dgm:t>
        <a:bodyPr/>
        <a:lstStyle/>
        <a:p>
          <a:endParaRPr lang="en-US"/>
        </a:p>
      </dgm:t>
    </dgm:pt>
    <dgm:pt modelId="{589F6AF4-878C-475B-82C4-12A77A4BC5E5}" type="pres">
      <dgm:prSet presAssocID="{27D114C5-016E-411F-9710-C22A8C728B01}" presName="hierChild4" presStyleCnt="0"/>
      <dgm:spPr/>
      <dgm:t>
        <a:bodyPr/>
        <a:lstStyle/>
        <a:p>
          <a:endParaRPr lang="en-US"/>
        </a:p>
      </dgm:t>
    </dgm:pt>
    <dgm:pt modelId="{BBA215CD-D15B-41D9-9AEC-4B7457491644}" type="pres">
      <dgm:prSet presAssocID="{27D114C5-016E-411F-9710-C22A8C728B01}" presName="hierChild5" presStyleCnt="0"/>
      <dgm:spPr/>
      <dgm:t>
        <a:bodyPr/>
        <a:lstStyle/>
        <a:p>
          <a:endParaRPr lang="en-US"/>
        </a:p>
      </dgm:t>
    </dgm:pt>
    <dgm:pt modelId="{FF2BAFF2-5432-4EE0-9257-D6CA1ED9374D}" type="pres">
      <dgm:prSet presAssocID="{F91C4AE0-32AB-4EB6-BF8F-7908A94CB25D}" presName="Name37" presStyleLbl="parChTrans1D2" presStyleIdx="2" presStyleCnt="4"/>
      <dgm:spPr/>
      <dgm:t>
        <a:bodyPr/>
        <a:lstStyle/>
        <a:p>
          <a:endParaRPr lang="en-US"/>
        </a:p>
      </dgm:t>
    </dgm:pt>
    <dgm:pt modelId="{5FB06542-4A69-4AAB-91BD-7658742F025D}" type="pres">
      <dgm:prSet presAssocID="{D570A120-7400-4FFE-9182-171B0196BB9E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6756326F-7D83-46A1-A768-DBF93BE779F0}" type="pres">
      <dgm:prSet presAssocID="{D570A120-7400-4FFE-9182-171B0196BB9E}" presName="rootComposite" presStyleCnt="0"/>
      <dgm:spPr/>
      <dgm:t>
        <a:bodyPr/>
        <a:lstStyle/>
        <a:p>
          <a:endParaRPr lang="en-US"/>
        </a:p>
      </dgm:t>
    </dgm:pt>
    <dgm:pt modelId="{B5C270CB-F383-4CD8-8063-B3D074CAAB1E}" type="pres">
      <dgm:prSet presAssocID="{D570A120-7400-4FFE-9182-171B0196BB9E}" presName="rootText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D7240FE-9789-4488-99B8-BDC752E0BE52}" type="pres">
      <dgm:prSet presAssocID="{D570A120-7400-4FFE-9182-171B0196BB9E}" presName="rootConnector" presStyleLbl="node2" presStyleIdx="2" presStyleCnt="4"/>
      <dgm:spPr/>
      <dgm:t>
        <a:bodyPr/>
        <a:lstStyle/>
        <a:p>
          <a:endParaRPr lang="en-US"/>
        </a:p>
      </dgm:t>
    </dgm:pt>
    <dgm:pt modelId="{7F32247C-8127-4CDA-A604-0A4864EA58B7}" type="pres">
      <dgm:prSet presAssocID="{D570A120-7400-4FFE-9182-171B0196BB9E}" presName="hierChild4" presStyleCnt="0"/>
      <dgm:spPr/>
      <dgm:t>
        <a:bodyPr/>
        <a:lstStyle/>
        <a:p>
          <a:endParaRPr lang="en-US"/>
        </a:p>
      </dgm:t>
    </dgm:pt>
    <dgm:pt modelId="{00F4111A-6B64-4C69-9A74-5652D10F3992}" type="pres">
      <dgm:prSet presAssocID="{096DC843-85ED-4312-AD88-0BB9AD04C521}" presName="Name37" presStyleLbl="parChTrans1D3" presStyleIdx="0" presStyleCnt="2"/>
      <dgm:spPr/>
      <dgm:t>
        <a:bodyPr/>
        <a:lstStyle/>
        <a:p>
          <a:endParaRPr lang="en-US"/>
        </a:p>
      </dgm:t>
    </dgm:pt>
    <dgm:pt modelId="{4E3BBBC6-8E52-476F-B234-50234860041F}" type="pres">
      <dgm:prSet presAssocID="{F7F2457B-3F3E-4752-A76B-CC225772AFA8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A95C055F-4025-44A6-BF1B-CD5289235418}" type="pres">
      <dgm:prSet presAssocID="{F7F2457B-3F3E-4752-A76B-CC225772AFA8}" presName="rootComposite" presStyleCnt="0"/>
      <dgm:spPr/>
      <dgm:t>
        <a:bodyPr/>
        <a:lstStyle/>
        <a:p>
          <a:endParaRPr lang="en-US"/>
        </a:p>
      </dgm:t>
    </dgm:pt>
    <dgm:pt modelId="{863FF697-C0E4-43CC-B70E-729F2CAF9EE7}" type="pres">
      <dgm:prSet presAssocID="{F7F2457B-3F3E-4752-A76B-CC225772AFA8}" presName="rootText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413305D-8538-4AC5-A1B9-AB80B39F5527}" type="pres">
      <dgm:prSet presAssocID="{F7F2457B-3F3E-4752-A76B-CC225772AFA8}" presName="rootConnector" presStyleLbl="node3" presStyleIdx="0" presStyleCnt="2"/>
      <dgm:spPr/>
      <dgm:t>
        <a:bodyPr/>
        <a:lstStyle/>
        <a:p>
          <a:endParaRPr lang="en-US"/>
        </a:p>
      </dgm:t>
    </dgm:pt>
    <dgm:pt modelId="{4E464076-4573-461C-A19C-B88A555CF14C}" type="pres">
      <dgm:prSet presAssocID="{F7F2457B-3F3E-4752-A76B-CC225772AFA8}" presName="hierChild4" presStyleCnt="0"/>
      <dgm:spPr/>
      <dgm:t>
        <a:bodyPr/>
        <a:lstStyle/>
        <a:p>
          <a:endParaRPr lang="en-US"/>
        </a:p>
      </dgm:t>
    </dgm:pt>
    <dgm:pt modelId="{87715BD3-45FF-4EFC-97D1-816DB682928C}" type="pres">
      <dgm:prSet presAssocID="{F7F2457B-3F3E-4752-A76B-CC225772AFA8}" presName="hierChild5" presStyleCnt="0"/>
      <dgm:spPr/>
      <dgm:t>
        <a:bodyPr/>
        <a:lstStyle/>
        <a:p>
          <a:endParaRPr lang="en-US"/>
        </a:p>
      </dgm:t>
    </dgm:pt>
    <dgm:pt modelId="{AD127C21-0798-4488-B24D-8ABCA2E240A5}" type="pres">
      <dgm:prSet presAssocID="{BFA53BD3-511F-4908-A753-A0884347CAE7}" presName="Name37" presStyleLbl="parChTrans1D3" presStyleIdx="1" presStyleCnt="2"/>
      <dgm:spPr/>
      <dgm:t>
        <a:bodyPr/>
        <a:lstStyle/>
        <a:p>
          <a:endParaRPr lang="en-US"/>
        </a:p>
      </dgm:t>
    </dgm:pt>
    <dgm:pt modelId="{197ACDF0-E54E-44BD-85BC-2F62822F6E06}" type="pres">
      <dgm:prSet presAssocID="{AC0CFFEA-20A4-4875-B6B5-E9BB0BD36E28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1C010CCF-14B7-4102-9E60-64C155621A50}" type="pres">
      <dgm:prSet presAssocID="{AC0CFFEA-20A4-4875-B6B5-E9BB0BD36E28}" presName="rootComposite" presStyleCnt="0"/>
      <dgm:spPr/>
      <dgm:t>
        <a:bodyPr/>
        <a:lstStyle/>
        <a:p>
          <a:endParaRPr lang="en-US"/>
        </a:p>
      </dgm:t>
    </dgm:pt>
    <dgm:pt modelId="{63D5A268-9660-4C2D-AFBB-19BEF66C77A4}" type="pres">
      <dgm:prSet presAssocID="{AC0CFFEA-20A4-4875-B6B5-E9BB0BD36E28}" presName="rootText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27BAB04-BBBF-4575-A246-F358E00A4830}" type="pres">
      <dgm:prSet presAssocID="{AC0CFFEA-20A4-4875-B6B5-E9BB0BD36E28}" presName="rootConnector" presStyleLbl="node3" presStyleIdx="1" presStyleCnt="2"/>
      <dgm:spPr/>
      <dgm:t>
        <a:bodyPr/>
        <a:lstStyle/>
        <a:p>
          <a:endParaRPr lang="en-US"/>
        </a:p>
      </dgm:t>
    </dgm:pt>
    <dgm:pt modelId="{A115DA98-35FD-42F0-A820-0FEC8B825FDF}" type="pres">
      <dgm:prSet presAssocID="{AC0CFFEA-20A4-4875-B6B5-E9BB0BD36E28}" presName="hierChild4" presStyleCnt="0"/>
      <dgm:spPr/>
      <dgm:t>
        <a:bodyPr/>
        <a:lstStyle/>
        <a:p>
          <a:endParaRPr lang="en-US"/>
        </a:p>
      </dgm:t>
    </dgm:pt>
    <dgm:pt modelId="{59BE6AE9-401A-435E-BE0C-7F439E046545}" type="pres">
      <dgm:prSet presAssocID="{AC0CFFEA-20A4-4875-B6B5-E9BB0BD36E28}" presName="hierChild5" presStyleCnt="0"/>
      <dgm:spPr/>
      <dgm:t>
        <a:bodyPr/>
        <a:lstStyle/>
        <a:p>
          <a:endParaRPr lang="en-US"/>
        </a:p>
      </dgm:t>
    </dgm:pt>
    <dgm:pt modelId="{9A44FCA2-5A4F-47C5-A7FB-A5C47FF1AC90}" type="pres">
      <dgm:prSet presAssocID="{D570A120-7400-4FFE-9182-171B0196BB9E}" presName="hierChild5" presStyleCnt="0"/>
      <dgm:spPr/>
      <dgm:t>
        <a:bodyPr/>
        <a:lstStyle/>
        <a:p>
          <a:endParaRPr lang="en-US"/>
        </a:p>
      </dgm:t>
    </dgm:pt>
    <dgm:pt modelId="{19972D90-C6FA-4724-90D0-C79485FDD208}" type="pres">
      <dgm:prSet presAssocID="{9460DEA4-B9EC-48D6-9F0B-7582A23B2618}" presName="Name37" presStyleLbl="parChTrans1D2" presStyleIdx="3" presStyleCnt="4"/>
      <dgm:spPr/>
      <dgm:t>
        <a:bodyPr/>
        <a:lstStyle/>
        <a:p>
          <a:endParaRPr lang="en-US"/>
        </a:p>
      </dgm:t>
    </dgm:pt>
    <dgm:pt modelId="{78B2A0CF-FA09-4753-9563-4C9467177F85}" type="pres">
      <dgm:prSet presAssocID="{80FB6EC7-61A2-4E3F-A747-398EE690E9D5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92A6BCA2-1648-4E41-85E7-8CE49200F79F}" type="pres">
      <dgm:prSet presAssocID="{80FB6EC7-61A2-4E3F-A747-398EE690E9D5}" presName="rootComposite" presStyleCnt="0"/>
      <dgm:spPr/>
      <dgm:t>
        <a:bodyPr/>
        <a:lstStyle/>
        <a:p>
          <a:endParaRPr lang="en-US"/>
        </a:p>
      </dgm:t>
    </dgm:pt>
    <dgm:pt modelId="{A30FA63F-1388-46DF-BAAA-6B1BF6E46FD0}" type="pres">
      <dgm:prSet presAssocID="{80FB6EC7-61A2-4E3F-A747-398EE690E9D5}" presName="rootText" presStyleLbl="node2" presStyleIdx="3" presStyleCnt="4" custScaleY="15276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D986423-A9F7-4B32-823E-AE58716EE079}" type="pres">
      <dgm:prSet presAssocID="{80FB6EC7-61A2-4E3F-A747-398EE690E9D5}" presName="rootConnector" presStyleLbl="node2" presStyleIdx="3" presStyleCnt="4"/>
      <dgm:spPr/>
      <dgm:t>
        <a:bodyPr/>
        <a:lstStyle/>
        <a:p>
          <a:endParaRPr lang="en-US"/>
        </a:p>
      </dgm:t>
    </dgm:pt>
    <dgm:pt modelId="{EE5FAA28-8B37-40B4-950D-48502C92B4EA}" type="pres">
      <dgm:prSet presAssocID="{80FB6EC7-61A2-4E3F-A747-398EE690E9D5}" presName="hierChild4" presStyleCnt="0"/>
      <dgm:spPr/>
      <dgm:t>
        <a:bodyPr/>
        <a:lstStyle/>
        <a:p>
          <a:endParaRPr lang="en-US"/>
        </a:p>
      </dgm:t>
    </dgm:pt>
    <dgm:pt modelId="{4E6B8F92-D1D1-4D1E-8334-198A34AE60E8}" type="pres">
      <dgm:prSet presAssocID="{80FB6EC7-61A2-4E3F-A747-398EE690E9D5}" presName="hierChild5" presStyleCnt="0"/>
      <dgm:spPr/>
      <dgm:t>
        <a:bodyPr/>
        <a:lstStyle/>
        <a:p>
          <a:endParaRPr lang="en-US"/>
        </a:p>
      </dgm:t>
    </dgm:pt>
    <dgm:pt modelId="{49B8A5BF-A727-4DB1-9A74-4B8AD6A19AAF}" type="pres">
      <dgm:prSet presAssocID="{2E533523-3E29-4080-AD87-6CFB85657A5F}" presName="hierChild3" presStyleCnt="0"/>
      <dgm:spPr/>
      <dgm:t>
        <a:bodyPr/>
        <a:lstStyle/>
        <a:p>
          <a:endParaRPr lang="en-US"/>
        </a:p>
      </dgm:t>
    </dgm:pt>
  </dgm:ptLst>
  <dgm:cxnLst>
    <dgm:cxn modelId="{3E5DC99A-289F-7C42-9471-EA6179C2EA82}" type="presOf" srcId="{AC0CFFEA-20A4-4875-B6B5-E9BB0BD36E28}" destId="{527BAB04-BBBF-4575-A246-F358E00A4830}" srcOrd="1" destOrd="0" presId="urn:microsoft.com/office/officeart/2005/8/layout/orgChart1"/>
    <dgm:cxn modelId="{BC8B7A22-94CF-4721-8EED-0554E054358E}" srcId="{2E533523-3E29-4080-AD87-6CFB85657A5F}" destId="{D570A120-7400-4FFE-9182-171B0196BB9E}" srcOrd="2" destOrd="0" parTransId="{F91C4AE0-32AB-4EB6-BF8F-7908A94CB25D}" sibTransId="{E9B5C0EB-87D0-4565-B98D-A0917687C996}"/>
    <dgm:cxn modelId="{CE9A2286-693E-7F42-A7CB-B0C51853DDDD}" type="presOf" srcId="{2E533523-3E29-4080-AD87-6CFB85657A5F}" destId="{1C09B276-3D54-467D-A67F-2C548B0BEBB2}" srcOrd="1" destOrd="0" presId="urn:microsoft.com/office/officeart/2005/8/layout/orgChart1"/>
    <dgm:cxn modelId="{2EA2397B-F46A-4606-B6F1-2268A5B8E9B5}" srcId="{D570A120-7400-4FFE-9182-171B0196BB9E}" destId="{AC0CFFEA-20A4-4875-B6B5-E9BB0BD36E28}" srcOrd="1" destOrd="0" parTransId="{BFA53BD3-511F-4908-A753-A0884347CAE7}" sibTransId="{69FDAEE9-3270-474C-80CE-0DE61A6DEF9E}"/>
    <dgm:cxn modelId="{82249415-9782-554F-B575-3B45D4D7B534}" type="presOf" srcId="{27D114C5-016E-411F-9710-C22A8C728B01}" destId="{EF0A4D24-1DE1-41FF-89B5-A5AEB6CE0FC1}" srcOrd="0" destOrd="0" presId="urn:microsoft.com/office/officeart/2005/8/layout/orgChart1"/>
    <dgm:cxn modelId="{45B791DC-C68A-4C82-8770-672B80B4B116}" srcId="{2E533523-3E29-4080-AD87-6CFB85657A5F}" destId="{874DC12B-1D1B-4675-AC3B-243934A6018B}" srcOrd="0" destOrd="0" parTransId="{71A208E0-EBB9-4FF7-8CFA-9B66182E190F}" sibTransId="{7FA32626-B7F4-4DC3-8920-FD7E4E9193C7}"/>
    <dgm:cxn modelId="{3EBAE8FD-4E93-9042-8853-348299370B04}" type="presOf" srcId="{BFA53BD3-511F-4908-A753-A0884347CAE7}" destId="{AD127C21-0798-4488-B24D-8ABCA2E240A5}" srcOrd="0" destOrd="0" presId="urn:microsoft.com/office/officeart/2005/8/layout/orgChart1"/>
    <dgm:cxn modelId="{9CAD2401-8B0A-4948-B85C-654A11E6562E}" type="presOf" srcId="{096DC843-85ED-4312-AD88-0BB9AD04C521}" destId="{00F4111A-6B64-4C69-9A74-5652D10F3992}" srcOrd="0" destOrd="0" presId="urn:microsoft.com/office/officeart/2005/8/layout/orgChart1"/>
    <dgm:cxn modelId="{931BD5EB-95AD-404B-B23D-F0FDED4703E7}" srcId="{D570A120-7400-4FFE-9182-171B0196BB9E}" destId="{F7F2457B-3F3E-4752-A76B-CC225772AFA8}" srcOrd="0" destOrd="0" parTransId="{096DC843-85ED-4312-AD88-0BB9AD04C521}" sibTransId="{F98AEEC3-BE42-4E18-BF61-C79E16B532A7}"/>
    <dgm:cxn modelId="{C658239C-E475-450D-8C52-A146C60AFBE5}" srcId="{09332BAC-9DD3-4F7C-B47B-76654C783672}" destId="{2E533523-3E29-4080-AD87-6CFB85657A5F}" srcOrd="0" destOrd="0" parTransId="{10C0CBA6-1AC4-415E-9C23-C98D31321609}" sibTransId="{A793EF79-E492-4AE4-BC5E-BE292A67E394}"/>
    <dgm:cxn modelId="{6AC0B31D-0074-BB42-9BC4-9BA786BBADFE}" type="presOf" srcId="{F91C4AE0-32AB-4EB6-BF8F-7908A94CB25D}" destId="{FF2BAFF2-5432-4EE0-9257-D6CA1ED9374D}" srcOrd="0" destOrd="0" presId="urn:microsoft.com/office/officeart/2005/8/layout/orgChart1"/>
    <dgm:cxn modelId="{6574ADAE-5099-4A46-A066-E0347840BB61}" type="presOf" srcId="{D570A120-7400-4FFE-9182-171B0196BB9E}" destId="{B5C270CB-F383-4CD8-8063-B3D074CAAB1E}" srcOrd="0" destOrd="0" presId="urn:microsoft.com/office/officeart/2005/8/layout/orgChart1"/>
    <dgm:cxn modelId="{457CE1A6-B621-4FC9-B84E-C29306AFEDB8}" srcId="{2E533523-3E29-4080-AD87-6CFB85657A5F}" destId="{27D114C5-016E-411F-9710-C22A8C728B01}" srcOrd="1" destOrd="0" parTransId="{1E68B1C5-E25D-4D6E-ADC6-EAC1B232EC79}" sibTransId="{47CDE785-7694-44DF-919C-B3CDC45D6D3E}"/>
    <dgm:cxn modelId="{E31B6105-F808-984A-85D4-BE6F5B915E7E}" type="presOf" srcId="{27D114C5-016E-411F-9710-C22A8C728B01}" destId="{A718450C-C331-4D12-8688-895AB83F9BC6}" srcOrd="1" destOrd="0" presId="urn:microsoft.com/office/officeart/2005/8/layout/orgChart1"/>
    <dgm:cxn modelId="{BDB11A46-7D5B-EE48-B737-6045DB11E84C}" type="presOf" srcId="{1E68B1C5-E25D-4D6E-ADC6-EAC1B232EC79}" destId="{92BF582B-98D6-4B87-8C5B-1FB546B9C9CE}" srcOrd="0" destOrd="0" presId="urn:microsoft.com/office/officeart/2005/8/layout/orgChart1"/>
    <dgm:cxn modelId="{4F438C43-19BB-224C-BE0F-5D9AD3A0FEBD}" type="presOf" srcId="{80FB6EC7-61A2-4E3F-A747-398EE690E9D5}" destId="{8D986423-A9F7-4B32-823E-AE58716EE079}" srcOrd="1" destOrd="0" presId="urn:microsoft.com/office/officeart/2005/8/layout/orgChart1"/>
    <dgm:cxn modelId="{75895B17-1AA3-A749-85BD-1960EB1CD33A}" type="presOf" srcId="{71A208E0-EBB9-4FF7-8CFA-9B66182E190F}" destId="{4D8CBE95-9800-4A01-A0DC-05B64423AE41}" srcOrd="0" destOrd="0" presId="urn:microsoft.com/office/officeart/2005/8/layout/orgChart1"/>
    <dgm:cxn modelId="{90FC6DED-E024-9242-8867-CBCE2BFB0298}" type="presOf" srcId="{874DC12B-1D1B-4675-AC3B-243934A6018B}" destId="{8C813BA2-1ED2-41EE-ADC6-0BC092E38690}" srcOrd="0" destOrd="0" presId="urn:microsoft.com/office/officeart/2005/8/layout/orgChart1"/>
    <dgm:cxn modelId="{61A5ED3F-A0FD-EF46-A106-253384ACB91D}" type="presOf" srcId="{F7F2457B-3F3E-4752-A76B-CC225772AFA8}" destId="{863FF697-C0E4-43CC-B70E-729F2CAF9EE7}" srcOrd="0" destOrd="0" presId="urn:microsoft.com/office/officeart/2005/8/layout/orgChart1"/>
    <dgm:cxn modelId="{3EA92895-CDAF-E743-9F10-D66BE8267050}" type="presOf" srcId="{09332BAC-9DD3-4F7C-B47B-76654C783672}" destId="{05FFAC02-E708-4977-A01C-E573BE798FBF}" srcOrd="0" destOrd="0" presId="urn:microsoft.com/office/officeart/2005/8/layout/orgChart1"/>
    <dgm:cxn modelId="{2DF19C62-EFBC-497A-9754-D497F190168C}" srcId="{2E533523-3E29-4080-AD87-6CFB85657A5F}" destId="{80FB6EC7-61A2-4E3F-A747-398EE690E9D5}" srcOrd="3" destOrd="0" parTransId="{9460DEA4-B9EC-48D6-9F0B-7582A23B2618}" sibTransId="{A392D818-BFDB-4501-993A-A79EC65D2F8B}"/>
    <dgm:cxn modelId="{71947C55-844D-4C4A-8045-6728A85A6425}" type="presOf" srcId="{9460DEA4-B9EC-48D6-9F0B-7582A23B2618}" destId="{19972D90-C6FA-4724-90D0-C79485FDD208}" srcOrd="0" destOrd="0" presId="urn:microsoft.com/office/officeart/2005/8/layout/orgChart1"/>
    <dgm:cxn modelId="{EE575C44-3BC5-EB4E-AD5F-FFCB60761D08}" type="presOf" srcId="{874DC12B-1D1B-4675-AC3B-243934A6018B}" destId="{42A8A0CB-B93E-46D8-B440-199DCA419E6B}" srcOrd="1" destOrd="0" presId="urn:microsoft.com/office/officeart/2005/8/layout/orgChart1"/>
    <dgm:cxn modelId="{116A96A3-E18A-A14F-B07E-12E2BAB5FF85}" type="presOf" srcId="{2E533523-3E29-4080-AD87-6CFB85657A5F}" destId="{FF2387BC-FE5E-438F-9FD9-881C6F3ED58A}" srcOrd="0" destOrd="0" presId="urn:microsoft.com/office/officeart/2005/8/layout/orgChart1"/>
    <dgm:cxn modelId="{CB024B02-C449-1D4F-BD87-EF81839CFF12}" type="presOf" srcId="{80FB6EC7-61A2-4E3F-A747-398EE690E9D5}" destId="{A30FA63F-1388-46DF-BAAA-6B1BF6E46FD0}" srcOrd="0" destOrd="0" presId="urn:microsoft.com/office/officeart/2005/8/layout/orgChart1"/>
    <dgm:cxn modelId="{B4351C7B-00D1-AE4F-8E38-837F1A3D2E28}" type="presOf" srcId="{AC0CFFEA-20A4-4875-B6B5-E9BB0BD36E28}" destId="{63D5A268-9660-4C2D-AFBB-19BEF66C77A4}" srcOrd="0" destOrd="0" presId="urn:microsoft.com/office/officeart/2005/8/layout/orgChart1"/>
    <dgm:cxn modelId="{35364198-2463-2F4E-A9ED-030434157C55}" type="presOf" srcId="{F7F2457B-3F3E-4752-A76B-CC225772AFA8}" destId="{7413305D-8538-4AC5-A1B9-AB80B39F5527}" srcOrd="1" destOrd="0" presId="urn:microsoft.com/office/officeart/2005/8/layout/orgChart1"/>
    <dgm:cxn modelId="{96D50CDF-D3AC-2C43-AC24-CC9B4F2DC4BB}" type="presOf" srcId="{D570A120-7400-4FFE-9182-171B0196BB9E}" destId="{FD7240FE-9789-4488-99B8-BDC752E0BE52}" srcOrd="1" destOrd="0" presId="urn:microsoft.com/office/officeart/2005/8/layout/orgChart1"/>
    <dgm:cxn modelId="{6F63117D-7E2F-7944-98FF-70E14FFC5A36}" type="presParOf" srcId="{05FFAC02-E708-4977-A01C-E573BE798FBF}" destId="{EFAD6E6E-9B9D-40D8-8575-E58B59CFDB0A}" srcOrd="0" destOrd="0" presId="urn:microsoft.com/office/officeart/2005/8/layout/orgChart1"/>
    <dgm:cxn modelId="{45D9B8F3-D391-BC4A-8B4E-1848C55F97DD}" type="presParOf" srcId="{EFAD6E6E-9B9D-40D8-8575-E58B59CFDB0A}" destId="{BEDD052A-222D-4C7E-A5C0-2B87E592AE34}" srcOrd="0" destOrd="0" presId="urn:microsoft.com/office/officeart/2005/8/layout/orgChart1"/>
    <dgm:cxn modelId="{4160C016-AB02-F947-827C-69F65F771013}" type="presParOf" srcId="{BEDD052A-222D-4C7E-A5C0-2B87E592AE34}" destId="{FF2387BC-FE5E-438F-9FD9-881C6F3ED58A}" srcOrd="0" destOrd="0" presId="urn:microsoft.com/office/officeart/2005/8/layout/orgChart1"/>
    <dgm:cxn modelId="{9E91EDBE-F12E-EA41-B088-89941B5B2C3C}" type="presParOf" srcId="{BEDD052A-222D-4C7E-A5C0-2B87E592AE34}" destId="{1C09B276-3D54-467D-A67F-2C548B0BEBB2}" srcOrd="1" destOrd="0" presId="urn:microsoft.com/office/officeart/2005/8/layout/orgChart1"/>
    <dgm:cxn modelId="{EAADA526-4EED-0949-813B-42DCE197A001}" type="presParOf" srcId="{EFAD6E6E-9B9D-40D8-8575-E58B59CFDB0A}" destId="{A7D67A49-AD60-4233-89DD-1B24ABD04BA4}" srcOrd="1" destOrd="0" presId="urn:microsoft.com/office/officeart/2005/8/layout/orgChart1"/>
    <dgm:cxn modelId="{EBA514B2-48E6-E643-B137-783F1025969D}" type="presParOf" srcId="{A7D67A49-AD60-4233-89DD-1B24ABD04BA4}" destId="{4D8CBE95-9800-4A01-A0DC-05B64423AE41}" srcOrd="0" destOrd="0" presId="urn:microsoft.com/office/officeart/2005/8/layout/orgChart1"/>
    <dgm:cxn modelId="{71A530C4-13D1-1543-9FE6-37E53774DB09}" type="presParOf" srcId="{A7D67A49-AD60-4233-89DD-1B24ABD04BA4}" destId="{260DDFCF-3DEC-4EF0-A2A2-F63E8CBF189B}" srcOrd="1" destOrd="0" presId="urn:microsoft.com/office/officeart/2005/8/layout/orgChart1"/>
    <dgm:cxn modelId="{B54BDF74-7A6B-1347-A887-F4FF60AE8F1E}" type="presParOf" srcId="{260DDFCF-3DEC-4EF0-A2A2-F63E8CBF189B}" destId="{BB0A4953-DDA1-4132-A29D-5413FCDEDD39}" srcOrd="0" destOrd="0" presId="urn:microsoft.com/office/officeart/2005/8/layout/orgChart1"/>
    <dgm:cxn modelId="{E1FA5717-8C79-AF4B-AD83-3F4F589765D3}" type="presParOf" srcId="{BB0A4953-DDA1-4132-A29D-5413FCDEDD39}" destId="{8C813BA2-1ED2-41EE-ADC6-0BC092E38690}" srcOrd="0" destOrd="0" presId="urn:microsoft.com/office/officeart/2005/8/layout/orgChart1"/>
    <dgm:cxn modelId="{5B05BEC3-4165-D340-B6DD-28C6D628EF1A}" type="presParOf" srcId="{BB0A4953-DDA1-4132-A29D-5413FCDEDD39}" destId="{42A8A0CB-B93E-46D8-B440-199DCA419E6B}" srcOrd="1" destOrd="0" presId="urn:microsoft.com/office/officeart/2005/8/layout/orgChart1"/>
    <dgm:cxn modelId="{2DE4AE54-44DB-AF45-9C5B-5B25B80B18C9}" type="presParOf" srcId="{260DDFCF-3DEC-4EF0-A2A2-F63E8CBF189B}" destId="{972A2EBD-71CD-4DE2-9B7B-B6EA85FD8DA6}" srcOrd="1" destOrd="0" presId="urn:microsoft.com/office/officeart/2005/8/layout/orgChart1"/>
    <dgm:cxn modelId="{79FAFCE7-B717-354C-BDD7-4940BD240A09}" type="presParOf" srcId="{260DDFCF-3DEC-4EF0-A2A2-F63E8CBF189B}" destId="{6343A781-0FAB-4333-802A-990E54948C82}" srcOrd="2" destOrd="0" presId="urn:microsoft.com/office/officeart/2005/8/layout/orgChart1"/>
    <dgm:cxn modelId="{2F2AD774-BEE3-8643-95DB-FC5068ECE8A3}" type="presParOf" srcId="{A7D67A49-AD60-4233-89DD-1B24ABD04BA4}" destId="{92BF582B-98D6-4B87-8C5B-1FB546B9C9CE}" srcOrd="2" destOrd="0" presId="urn:microsoft.com/office/officeart/2005/8/layout/orgChart1"/>
    <dgm:cxn modelId="{19E9A23A-4AA8-EA40-9EB7-7E6501D8F1BD}" type="presParOf" srcId="{A7D67A49-AD60-4233-89DD-1B24ABD04BA4}" destId="{4243099E-C8F2-4674-94C8-58B57CF1694A}" srcOrd="3" destOrd="0" presId="urn:microsoft.com/office/officeart/2005/8/layout/orgChart1"/>
    <dgm:cxn modelId="{0DE2D24E-BBEB-F04D-9C72-99885FCEBDFD}" type="presParOf" srcId="{4243099E-C8F2-4674-94C8-58B57CF1694A}" destId="{37BABCC4-BA03-4623-85AD-4C8A3D9B448D}" srcOrd="0" destOrd="0" presId="urn:microsoft.com/office/officeart/2005/8/layout/orgChart1"/>
    <dgm:cxn modelId="{756908AB-E392-7542-8B86-5A3C63166BE2}" type="presParOf" srcId="{37BABCC4-BA03-4623-85AD-4C8A3D9B448D}" destId="{EF0A4D24-1DE1-41FF-89B5-A5AEB6CE0FC1}" srcOrd="0" destOrd="0" presId="urn:microsoft.com/office/officeart/2005/8/layout/orgChart1"/>
    <dgm:cxn modelId="{2D1B87F5-A8F4-494E-BD0E-D7965CDFB5A4}" type="presParOf" srcId="{37BABCC4-BA03-4623-85AD-4C8A3D9B448D}" destId="{A718450C-C331-4D12-8688-895AB83F9BC6}" srcOrd="1" destOrd="0" presId="urn:microsoft.com/office/officeart/2005/8/layout/orgChart1"/>
    <dgm:cxn modelId="{94EDEDA8-15BF-2B40-A507-B91DA0E59C47}" type="presParOf" srcId="{4243099E-C8F2-4674-94C8-58B57CF1694A}" destId="{589F6AF4-878C-475B-82C4-12A77A4BC5E5}" srcOrd="1" destOrd="0" presId="urn:microsoft.com/office/officeart/2005/8/layout/orgChart1"/>
    <dgm:cxn modelId="{7AE0C28D-BA37-C64B-B84A-91A396BF7381}" type="presParOf" srcId="{4243099E-C8F2-4674-94C8-58B57CF1694A}" destId="{BBA215CD-D15B-41D9-9AEC-4B7457491644}" srcOrd="2" destOrd="0" presId="urn:microsoft.com/office/officeart/2005/8/layout/orgChart1"/>
    <dgm:cxn modelId="{8ED45545-90DD-2747-8CB7-CEAFD1747060}" type="presParOf" srcId="{A7D67A49-AD60-4233-89DD-1B24ABD04BA4}" destId="{FF2BAFF2-5432-4EE0-9257-D6CA1ED9374D}" srcOrd="4" destOrd="0" presId="urn:microsoft.com/office/officeart/2005/8/layout/orgChart1"/>
    <dgm:cxn modelId="{A69F1C48-0785-4340-AF2B-55EBBFE08122}" type="presParOf" srcId="{A7D67A49-AD60-4233-89DD-1B24ABD04BA4}" destId="{5FB06542-4A69-4AAB-91BD-7658742F025D}" srcOrd="5" destOrd="0" presId="urn:microsoft.com/office/officeart/2005/8/layout/orgChart1"/>
    <dgm:cxn modelId="{407BF2B5-C353-EC49-8F30-391273EF4511}" type="presParOf" srcId="{5FB06542-4A69-4AAB-91BD-7658742F025D}" destId="{6756326F-7D83-46A1-A768-DBF93BE779F0}" srcOrd="0" destOrd="0" presId="urn:microsoft.com/office/officeart/2005/8/layout/orgChart1"/>
    <dgm:cxn modelId="{0827B389-AE17-1845-B16C-75ECA557A1A4}" type="presParOf" srcId="{6756326F-7D83-46A1-A768-DBF93BE779F0}" destId="{B5C270CB-F383-4CD8-8063-B3D074CAAB1E}" srcOrd="0" destOrd="0" presId="urn:microsoft.com/office/officeart/2005/8/layout/orgChart1"/>
    <dgm:cxn modelId="{245216DA-5D92-9843-A79C-EA488C177001}" type="presParOf" srcId="{6756326F-7D83-46A1-A768-DBF93BE779F0}" destId="{FD7240FE-9789-4488-99B8-BDC752E0BE52}" srcOrd="1" destOrd="0" presId="urn:microsoft.com/office/officeart/2005/8/layout/orgChart1"/>
    <dgm:cxn modelId="{023DF377-F6D9-1C4B-A0F2-8CCC54DD332F}" type="presParOf" srcId="{5FB06542-4A69-4AAB-91BD-7658742F025D}" destId="{7F32247C-8127-4CDA-A604-0A4864EA58B7}" srcOrd="1" destOrd="0" presId="urn:microsoft.com/office/officeart/2005/8/layout/orgChart1"/>
    <dgm:cxn modelId="{CECF2CE9-3535-9B4E-899C-CE61CE4E550D}" type="presParOf" srcId="{7F32247C-8127-4CDA-A604-0A4864EA58B7}" destId="{00F4111A-6B64-4C69-9A74-5652D10F3992}" srcOrd="0" destOrd="0" presId="urn:microsoft.com/office/officeart/2005/8/layout/orgChart1"/>
    <dgm:cxn modelId="{4B5CB2AE-596C-E643-9C93-B94DD623F7FC}" type="presParOf" srcId="{7F32247C-8127-4CDA-A604-0A4864EA58B7}" destId="{4E3BBBC6-8E52-476F-B234-50234860041F}" srcOrd="1" destOrd="0" presId="urn:microsoft.com/office/officeart/2005/8/layout/orgChart1"/>
    <dgm:cxn modelId="{05191F06-DC11-BF49-AD87-38A219BA223B}" type="presParOf" srcId="{4E3BBBC6-8E52-476F-B234-50234860041F}" destId="{A95C055F-4025-44A6-BF1B-CD5289235418}" srcOrd="0" destOrd="0" presId="urn:microsoft.com/office/officeart/2005/8/layout/orgChart1"/>
    <dgm:cxn modelId="{D5D1B996-88D2-3944-97DE-6389166A4C45}" type="presParOf" srcId="{A95C055F-4025-44A6-BF1B-CD5289235418}" destId="{863FF697-C0E4-43CC-B70E-729F2CAF9EE7}" srcOrd="0" destOrd="0" presId="urn:microsoft.com/office/officeart/2005/8/layout/orgChart1"/>
    <dgm:cxn modelId="{4B0293BD-1242-3F4E-99BB-59DBFCB6A22F}" type="presParOf" srcId="{A95C055F-4025-44A6-BF1B-CD5289235418}" destId="{7413305D-8538-4AC5-A1B9-AB80B39F5527}" srcOrd="1" destOrd="0" presId="urn:microsoft.com/office/officeart/2005/8/layout/orgChart1"/>
    <dgm:cxn modelId="{C0373B62-BDDC-5243-9E2C-97C41B787DC1}" type="presParOf" srcId="{4E3BBBC6-8E52-476F-B234-50234860041F}" destId="{4E464076-4573-461C-A19C-B88A555CF14C}" srcOrd="1" destOrd="0" presId="urn:microsoft.com/office/officeart/2005/8/layout/orgChart1"/>
    <dgm:cxn modelId="{5A72B8EE-09EA-8A4D-806D-ECB73C15878F}" type="presParOf" srcId="{4E3BBBC6-8E52-476F-B234-50234860041F}" destId="{87715BD3-45FF-4EFC-97D1-816DB682928C}" srcOrd="2" destOrd="0" presId="urn:microsoft.com/office/officeart/2005/8/layout/orgChart1"/>
    <dgm:cxn modelId="{4B76A762-A448-7C4D-A60A-09614F48C5EE}" type="presParOf" srcId="{7F32247C-8127-4CDA-A604-0A4864EA58B7}" destId="{AD127C21-0798-4488-B24D-8ABCA2E240A5}" srcOrd="2" destOrd="0" presId="urn:microsoft.com/office/officeart/2005/8/layout/orgChart1"/>
    <dgm:cxn modelId="{99123E0F-2F82-F143-A173-CAE3541CA58A}" type="presParOf" srcId="{7F32247C-8127-4CDA-A604-0A4864EA58B7}" destId="{197ACDF0-E54E-44BD-85BC-2F62822F6E06}" srcOrd="3" destOrd="0" presId="urn:microsoft.com/office/officeart/2005/8/layout/orgChart1"/>
    <dgm:cxn modelId="{A52B9082-8458-1544-AE47-53CCCE6587FB}" type="presParOf" srcId="{197ACDF0-E54E-44BD-85BC-2F62822F6E06}" destId="{1C010CCF-14B7-4102-9E60-64C155621A50}" srcOrd="0" destOrd="0" presId="urn:microsoft.com/office/officeart/2005/8/layout/orgChart1"/>
    <dgm:cxn modelId="{C3838861-69EA-814A-B2C1-3BAA3F3908E2}" type="presParOf" srcId="{1C010CCF-14B7-4102-9E60-64C155621A50}" destId="{63D5A268-9660-4C2D-AFBB-19BEF66C77A4}" srcOrd="0" destOrd="0" presId="urn:microsoft.com/office/officeart/2005/8/layout/orgChart1"/>
    <dgm:cxn modelId="{0506FEF3-2654-9C47-BF85-BA9882CB40AA}" type="presParOf" srcId="{1C010CCF-14B7-4102-9E60-64C155621A50}" destId="{527BAB04-BBBF-4575-A246-F358E00A4830}" srcOrd="1" destOrd="0" presId="urn:microsoft.com/office/officeart/2005/8/layout/orgChart1"/>
    <dgm:cxn modelId="{28717D49-F4CC-284A-AE1D-4FC609819D64}" type="presParOf" srcId="{197ACDF0-E54E-44BD-85BC-2F62822F6E06}" destId="{A115DA98-35FD-42F0-A820-0FEC8B825FDF}" srcOrd="1" destOrd="0" presId="urn:microsoft.com/office/officeart/2005/8/layout/orgChart1"/>
    <dgm:cxn modelId="{DB5F5A48-3E98-1D49-A382-643AD7D7F74C}" type="presParOf" srcId="{197ACDF0-E54E-44BD-85BC-2F62822F6E06}" destId="{59BE6AE9-401A-435E-BE0C-7F439E046545}" srcOrd="2" destOrd="0" presId="urn:microsoft.com/office/officeart/2005/8/layout/orgChart1"/>
    <dgm:cxn modelId="{FF4EBE1C-51D1-7441-90E1-42BCE3E94B2E}" type="presParOf" srcId="{5FB06542-4A69-4AAB-91BD-7658742F025D}" destId="{9A44FCA2-5A4F-47C5-A7FB-A5C47FF1AC90}" srcOrd="2" destOrd="0" presId="urn:microsoft.com/office/officeart/2005/8/layout/orgChart1"/>
    <dgm:cxn modelId="{C51E4AF9-3014-6448-8F8A-06F6DE42B46C}" type="presParOf" srcId="{A7D67A49-AD60-4233-89DD-1B24ABD04BA4}" destId="{19972D90-C6FA-4724-90D0-C79485FDD208}" srcOrd="6" destOrd="0" presId="urn:microsoft.com/office/officeart/2005/8/layout/orgChart1"/>
    <dgm:cxn modelId="{A33BDF88-C13F-5542-8294-1225FC4965F2}" type="presParOf" srcId="{A7D67A49-AD60-4233-89DD-1B24ABD04BA4}" destId="{78B2A0CF-FA09-4753-9563-4C9467177F85}" srcOrd="7" destOrd="0" presId="urn:microsoft.com/office/officeart/2005/8/layout/orgChart1"/>
    <dgm:cxn modelId="{493031E1-6E93-734B-8F73-FDB7CBB67218}" type="presParOf" srcId="{78B2A0CF-FA09-4753-9563-4C9467177F85}" destId="{92A6BCA2-1648-4E41-85E7-8CE49200F79F}" srcOrd="0" destOrd="0" presId="urn:microsoft.com/office/officeart/2005/8/layout/orgChart1"/>
    <dgm:cxn modelId="{EE4656C8-01AA-B141-8AE7-A004233EF91B}" type="presParOf" srcId="{92A6BCA2-1648-4E41-85E7-8CE49200F79F}" destId="{A30FA63F-1388-46DF-BAAA-6B1BF6E46FD0}" srcOrd="0" destOrd="0" presId="urn:microsoft.com/office/officeart/2005/8/layout/orgChart1"/>
    <dgm:cxn modelId="{D687A347-5C60-C24E-B2C0-638345477AFB}" type="presParOf" srcId="{92A6BCA2-1648-4E41-85E7-8CE49200F79F}" destId="{8D986423-A9F7-4B32-823E-AE58716EE079}" srcOrd="1" destOrd="0" presId="urn:microsoft.com/office/officeart/2005/8/layout/orgChart1"/>
    <dgm:cxn modelId="{582EEE99-D5AC-CB42-AB55-8D5F649AB931}" type="presParOf" srcId="{78B2A0CF-FA09-4753-9563-4C9467177F85}" destId="{EE5FAA28-8B37-40B4-950D-48502C92B4EA}" srcOrd="1" destOrd="0" presId="urn:microsoft.com/office/officeart/2005/8/layout/orgChart1"/>
    <dgm:cxn modelId="{400CCCC2-9C36-4E4B-B796-9717A3BD6735}" type="presParOf" srcId="{78B2A0CF-FA09-4753-9563-4C9467177F85}" destId="{4E6B8F92-D1D1-4D1E-8334-198A34AE60E8}" srcOrd="2" destOrd="0" presId="urn:microsoft.com/office/officeart/2005/8/layout/orgChart1"/>
    <dgm:cxn modelId="{2FEC7FB8-753D-E041-AB3A-3570BDA147C5}" type="presParOf" srcId="{EFAD6E6E-9B9D-40D8-8575-E58B59CFDB0A}" destId="{49B8A5BF-A727-4DB1-9A74-4B8AD6A19AA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9332BAC-9DD3-4F7C-B47B-76654C783672}" type="doc">
      <dgm:prSet loTypeId="urn:microsoft.com/office/officeart/2005/8/layout/orgChart1" loCatId="hierarchy" qsTypeId="urn:microsoft.com/office/officeart/2005/8/quickstyle/simple2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2E533523-3E29-4080-AD87-6CFB85657A5F}">
      <dgm:prSet phldrT="[Text]" custT="1"/>
      <dgm:spPr/>
      <dgm:t>
        <a:bodyPr/>
        <a:lstStyle/>
        <a:p>
          <a:r>
            <a:rPr lang="en-US" sz="1400" baseline="0" dirty="0" smtClean="0">
              <a:solidFill>
                <a:schemeClr val="tx2">
                  <a:lumMod val="75000"/>
                </a:schemeClr>
              </a:solidFill>
            </a:rPr>
            <a:t>DOCTORAL AND CERTIFICATE PROGRAMS</a:t>
          </a:r>
          <a:endParaRPr lang="en-US" sz="1400" baseline="0" dirty="0">
            <a:solidFill>
              <a:schemeClr val="tx2">
                <a:lumMod val="75000"/>
              </a:schemeClr>
            </a:solidFill>
          </a:endParaRPr>
        </a:p>
      </dgm:t>
    </dgm:pt>
    <dgm:pt modelId="{10C0CBA6-1AC4-415E-9C23-C98D31321609}" type="parTrans" cxnId="{C658239C-E475-450D-8C52-A146C60AFBE5}">
      <dgm:prSet/>
      <dgm:spPr/>
      <dgm:t>
        <a:bodyPr/>
        <a:lstStyle/>
        <a:p>
          <a:endParaRPr lang="en-US" sz="1400">
            <a:solidFill>
              <a:srgbClr val="002060"/>
            </a:solidFill>
          </a:endParaRPr>
        </a:p>
      </dgm:t>
    </dgm:pt>
    <dgm:pt modelId="{A793EF79-E492-4AE4-BC5E-BE292A67E394}" type="sibTrans" cxnId="{C658239C-E475-450D-8C52-A146C60AFBE5}">
      <dgm:prSet/>
      <dgm:spPr/>
      <dgm:t>
        <a:bodyPr/>
        <a:lstStyle/>
        <a:p>
          <a:endParaRPr lang="en-US" sz="1400">
            <a:solidFill>
              <a:srgbClr val="002060"/>
            </a:solidFill>
          </a:endParaRPr>
        </a:p>
      </dgm:t>
    </dgm:pt>
    <dgm:pt modelId="{874DC12B-1D1B-4675-AC3B-243934A6018B}">
      <dgm:prSet phldrT="[Text]" custT="1"/>
      <dgm:spPr>
        <a:noFill/>
      </dgm:spPr>
      <dgm:t>
        <a:bodyPr/>
        <a:lstStyle/>
        <a:p>
          <a:r>
            <a:rPr lang="en-US" sz="1400" baseline="0" dirty="0" smtClean="0">
              <a:solidFill>
                <a:schemeClr val="accent2"/>
              </a:solidFill>
            </a:rPr>
            <a:t>CERTIFICATE IN RESEARCH</a:t>
          </a:r>
          <a:endParaRPr lang="en-US" sz="1400" baseline="0" dirty="0">
            <a:solidFill>
              <a:schemeClr val="accent2"/>
            </a:solidFill>
          </a:endParaRPr>
        </a:p>
      </dgm:t>
    </dgm:pt>
    <dgm:pt modelId="{71A208E0-EBB9-4FF7-8CFA-9B66182E190F}" type="parTrans" cxnId="{45B791DC-C68A-4C82-8770-672B80B4B116}">
      <dgm:prSet/>
      <dgm:spPr/>
      <dgm:t>
        <a:bodyPr/>
        <a:lstStyle/>
        <a:p>
          <a:endParaRPr lang="en-US" sz="1400">
            <a:solidFill>
              <a:srgbClr val="002060"/>
            </a:solidFill>
          </a:endParaRPr>
        </a:p>
      </dgm:t>
    </dgm:pt>
    <dgm:pt modelId="{7FA32626-B7F4-4DC3-8920-FD7E4E9193C7}" type="sibTrans" cxnId="{45B791DC-C68A-4C82-8770-672B80B4B116}">
      <dgm:prSet/>
      <dgm:spPr/>
      <dgm:t>
        <a:bodyPr/>
        <a:lstStyle/>
        <a:p>
          <a:endParaRPr lang="en-US" sz="1400">
            <a:solidFill>
              <a:srgbClr val="002060"/>
            </a:solidFill>
          </a:endParaRPr>
        </a:p>
      </dgm:t>
    </dgm:pt>
    <dgm:pt modelId="{27D114C5-016E-411F-9710-C22A8C728B01}">
      <dgm:prSet phldrT="[Text]" custT="1"/>
      <dgm:spPr>
        <a:noFill/>
      </dgm:spPr>
      <dgm:t>
        <a:bodyPr/>
        <a:lstStyle/>
        <a:p>
          <a:r>
            <a:rPr lang="en-US" sz="1400" baseline="0" dirty="0" smtClean="0">
              <a:solidFill>
                <a:schemeClr val="accent5">
                  <a:lumMod val="75000"/>
                </a:schemeClr>
              </a:solidFill>
            </a:rPr>
            <a:t>PH.D. PROGRAM</a:t>
          </a:r>
          <a:endParaRPr lang="en-US" sz="1400" baseline="0" dirty="0">
            <a:solidFill>
              <a:schemeClr val="accent5">
                <a:lumMod val="75000"/>
              </a:schemeClr>
            </a:solidFill>
          </a:endParaRPr>
        </a:p>
      </dgm:t>
    </dgm:pt>
    <dgm:pt modelId="{1E68B1C5-E25D-4D6E-ADC6-EAC1B232EC79}" type="parTrans" cxnId="{457CE1A6-B621-4FC9-B84E-C29306AFEDB8}">
      <dgm:prSet/>
      <dgm:spPr/>
      <dgm:t>
        <a:bodyPr/>
        <a:lstStyle/>
        <a:p>
          <a:endParaRPr lang="en-US" sz="1400">
            <a:solidFill>
              <a:srgbClr val="002060"/>
            </a:solidFill>
          </a:endParaRPr>
        </a:p>
      </dgm:t>
    </dgm:pt>
    <dgm:pt modelId="{47CDE785-7694-44DF-919C-B3CDC45D6D3E}" type="sibTrans" cxnId="{457CE1A6-B621-4FC9-B84E-C29306AFEDB8}">
      <dgm:prSet/>
      <dgm:spPr/>
      <dgm:t>
        <a:bodyPr/>
        <a:lstStyle/>
        <a:p>
          <a:endParaRPr lang="en-US" sz="1400">
            <a:solidFill>
              <a:srgbClr val="002060"/>
            </a:solidFill>
          </a:endParaRPr>
        </a:p>
      </dgm:t>
    </dgm:pt>
    <dgm:pt modelId="{80FB6EC7-61A2-4E3F-A747-398EE690E9D5}">
      <dgm:prSet phldrT="[Tex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sz="1400" i="1" baseline="0" dirty="0" smtClean="0">
              <a:solidFill>
                <a:schemeClr val="accent1">
                  <a:lumMod val="75000"/>
                </a:schemeClr>
              </a:solidFill>
            </a:rPr>
            <a:t>SOCIAL WORK AND ANTHROPOLOGY (SWAN) PH.D. PROGRAM</a:t>
          </a:r>
          <a:endParaRPr lang="en-US" sz="1400" i="1" baseline="0" dirty="0">
            <a:solidFill>
              <a:schemeClr val="accent1">
                <a:lumMod val="75000"/>
              </a:schemeClr>
            </a:solidFill>
          </a:endParaRPr>
        </a:p>
      </dgm:t>
    </dgm:pt>
    <dgm:pt modelId="{9460DEA4-B9EC-48D6-9F0B-7582A23B2618}" type="parTrans" cxnId="{2DF19C62-EFBC-497A-9754-D497F190168C}">
      <dgm:prSet/>
      <dgm:spPr/>
      <dgm:t>
        <a:bodyPr/>
        <a:lstStyle/>
        <a:p>
          <a:endParaRPr lang="en-US" sz="1400"/>
        </a:p>
      </dgm:t>
    </dgm:pt>
    <dgm:pt modelId="{A392D818-BFDB-4501-993A-A79EC65D2F8B}" type="sibTrans" cxnId="{2DF19C62-EFBC-497A-9754-D497F190168C}">
      <dgm:prSet/>
      <dgm:spPr/>
      <dgm:t>
        <a:bodyPr/>
        <a:lstStyle/>
        <a:p>
          <a:endParaRPr lang="en-US" sz="1400"/>
        </a:p>
      </dgm:t>
    </dgm:pt>
    <dgm:pt modelId="{D570A120-7400-4FFE-9182-171B0196BB9E}">
      <dgm:prSet phldrT="[Text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en-US" sz="1400" i="1" baseline="0" dirty="0" smtClean="0">
              <a:solidFill>
                <a:schemeClr val="accent6">
                  <a:lumMod val="75000"/>
                </a:schemeClr>
              </a:solidFill>
            </a:rPr>
            <a:t>PHD DUAL-TITLE PROGRAMS</a:t>
          </a:r>
          <a:endParaRPr lang="en-US" sz="1400" i="1" baseline="0" dirty="0">
            <a:solidFill>
              <a:schemeClr val="accent6">
                <a:lumMod val="75000"/>
              </a:schemeClr>
            </a:solidFill>
          </a:endParaRPr>
        </a:p>
      </dgm:t>
    </dgm:pt>
    <dgm:pt modelId="{F91C4AE0-32AB-4EB6-BF8F-7908A94CB25D}" type="parTrans" cxnId="{BC8B7A22-94CF-4721-8EED-0554E054358E}">
      <dgm:prSet/>
      <dgm:spPr/>
      <dgm:t>
        <a:bodyPr/>
        <a:lstStyle/>
        <a:p>
          <a:endParaRPr lang="en-US" sz="1400"/>
        </a:p>
      </dgm:t>
    </dgm:pt>
    <dgm:pt modelId="{E9B5C0EB-87D0-4565-B98D-A0917687C996}" type="sibTrans" cxnId="{BC8B7A22-94CF-4721-8EED-0554E054358E}">
      <dgm:prSet/>
      <dgm:spPr/>
      <dgm:t>
        <a:bodyPr/>
        <a:lstStyle/>
        <a:p>
          <a:endParaRPr lang="en-US" sz="1400"/>
        </a:p>
      </dgm:t>
    </dgm:pt>
    <dgm:pt modelId="{F7F2457B-3F3E-4752-A76B-CC225772AFA8}">
      <dgm:prSet phldrT="[Text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en-US" sz="1400" i="1" baseline="0" dirty="0" smtClean="0">
              <a:solidFill>
                <a:schemeClr val="accent6"/>
              </a:solidFill>
            </a:rPr>
            <a:t>GERONTOLOGY</a:t>
          </a:r>
          <a:endParaRPr lang="en-US" sz="1400" i="1" baseline="0" dirty="0">
            <a:solidFill>
              <a:schemeClr val="accent6"/>
            </a:solidFill>
          </a:endParaRPr>
        </a:p>
      </dgm:t>
    </dgm:pt>
    <dgm:pt modelId="{096DC843-85ED-4312-AD88-0BB9AD04C521}" type="parTrans" cxnId="{931BD5EB-95AD-404B-B23D-F0FDED4703E7}">
      <dgm:prSet/>
      <dgm:spPr/>
      <dgm:t>
        <a:bodyPr/>
        <a:lstStyle/>
        <a:p>
          <a:endParaRPr lang="en-US" sz="1400"/>
        </a:p>
      </dgm:t>
    </dgm:pt>
    <dgm:pt modelId="{F98AEEC3-BE42-4E18-BF61-C79E16B532A7}" type="sibTrans" cxnId="{931BD5EB-95AD-404B-B23D-F0FDED4703E7}">
      <dgm:prSet/>
      <dgm:spPr/>
      <dgm:t>
        <a:bodyPr/>
        <a:lstStyle/>
        <a:p>
          <a:endParaRPr lang="en-US" sz="1400"/>
        </a:p>
      </dgm:t>
    </dgm:pt>
    <dgm:pt modelId="{AC0CFFEA-20A4-4875-B6B5-E9BB0BD36E28}">
      <dgm:prSet phldrT="[Text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en-US" sz="1400" i="1" baseline="0" dirty="0" smtClean="0">
              <a:solidFill>
                <a:schemeClr val="accent6"/>
              </a:solidFill>
            </a:rPr>
            <a:t>INFANT MENTAL HEALTH</a:t>
          </a:r>
          <a:endParaRPr lang="en-US" sz="1400" i="1" baseline="0" dirty="0">
            <a:solidFill>
              <a:schemeClr val="accent6"/>
            </a:solidFill>
          </a:endParaRPr>
        </a:p>
      </dgm:t>
    </dgm:pt>
    <dgm:pt modelId="{BFA53BD3-511F-4908-A753-A0884347CAE7}" type="parTrans" cxnId="{2EA2397B-F46A-4606-B6F1-2268A5B8E9B5}">
      <dgm:prSet/>
      <dgm:spPr/>
      <dgm:t>
        <a:bodyPr/>
        <a:lstStyle/>
        <a:p>
          <a:endParaRPr lang="en-US" sz="1400"/>
        </a:p>
      </dgm:t>
    </dgm:pt>
    <dgm:pt modelId="{69FDAEE9-3270-474C-80CE-0DE61A6DEF9E}" type="sibTrans" cxnId="{2EA2397B-F46A-4606-B6F1-2268A5B8E9B5}">
      <dgm:prSet/>
      <dgm:spPr/>
      <dgm:t>
        <a:bodyPr/>
        <a:lstStyle/>
        <a:p>
          <a:endParaRPr lang="en-US" sz="1400"/>
        </a:p>
      </dgm:t>
    </dgm:pt>
    <dgm:pt modelId="{05FFAC02-E708-4977-A01C-E573BE798FBF}" type="pres">
      <dgm:prSet presAssocID="{09332BAC-9DD3-4F7C-B47B-76654C78367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EFAD6E6E-9B9D-40D8-8575-E58B59CFDB0A}" type="pres">
      <dgm:prSet presAssocID="{2E533523-3E29-4080-AD87-6CFB85657A5F}" presName="hierRoot1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BEDD052A-222D-4C7E-A5C0-2B87E592AE34}" type="pres">
      <dgm:prSet presAssocID="{2E533523-3E29-4080-AD87-6CFB85657A5F}" presName="rootComposite1" presStyleCnt="0"/>
      <dgm:spPr/>
      <dgm:t>
        <a:bodyPr/>
        <a:lstStyle/>
        <a:p>
          <a:endParaRPr lang="en-US"/>
        </a:p>
      </dgm:t>
    </dgm:pt>
    <dgm:pt modelId="{FF2387BC-FE5E-438F-9FD9-881C6F3ED58A}" type="pres">
      <dgm:prSet presAssocID="{2E533523-3E29-4080-AD87-6CFB85657A5F}" presName="rootText1" presStyleLbl="node0" presStyleIdx="0" presStyleCnt="1" custScaleX="18145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C09B276-3D54-467D-A67F-2C548B0BEBB2}" type="pres">
      <dgm:prSet presAssocID="{2E533523-3E29-4080-AD87-6CFB85657A5F}" presName="rootConnector1" presStyleLbl="node1" presStyleIdx="0" presStyleCnt="0"/>
      <dgm:spPr/>
      <dgm:t>
        <a:bodyPr/>
        <a:lstStyle/>
        <a:p>
          <a:endParaRPr lang="en-US"/>
        </a:p>
      </dgm:t>
    </dgm:pt>
    <dgm:pt modelId="{A7D67A49-AD60-4233-89DD-1B24ABD04BA4}" type="pres">
      <dgm:prSet presAssocID="{2E533523-3E29-4080-AD87-6CFB85657A5F}" presName="hierChild2" presStyleCnt="0"/>
      <dgm:spPr/>
      <dgm:t>
        <a:bodyPr/>
        <a:lstStyle/>
        <a:p>
          <a:endParaRPr lang="en-US"/>
        </a:p>
      </dgm:t>
    </dgm:pt>
    <dgm:pt modelId="{4D8CBE95-9800-4A01-A0DC-05B64423AE41}" type="pres">
      <dgm:prSet presAssocID="{71A208E0-EBB9-4FF7-8CFA-9B66182E190F}" presName="Name37" presStyleLbl="parChTrans1D2" presStyleIdx="0" presStyleCnt="4"/>
      <dgm:spPr/>
      <dgm:t>
        <a:bodyPr/>
        <a:lstStyle/>
        <a:p>
          <a:endParaRPr lang="en-US"/>
        </a:p>
      </dgm:t>
    </dgm:pt>
    <dgm:pt modelId="{260DDFCF-3DEC-4EF0-A2A2-F63E8CBF189B}" type="pres">
      <dgm:prSet presAssocID="{874DC12B-1D1B-4675-AC3B-243934A6018B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BB0A4953-DDA1-4132-A29D-5413FCDEDD39}" type="pres">
      <dgm:prSet presAssocID="{874DC12B-1D1B-4675-AC3B-243934A6018B}" presName="rootComposite" presStyleCnt="0"/>
      <dgm:spPr/>
      <dgm:t>
        <a:bodyPr/>
        <a:lstStyle/>
        <a:p>
          <a:endParaRPr lang="en-US"/>
        </a:p>
      </dgm:t>
    </dgm:pt>
    <dgm:pt modelId="{8C813BA2-1ED2-41EE-ADC6-0BC092E38690}" type="pres">
      <dgm:prSet presAssocID="{874DC12B-1D1B-4675-AC3B-243934A6018B}" presName="rootText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2A8A0CB-B93E-46D8-B440-199DCA419E6B}" type="pres">
      <dgm:prSet presAssocID="{874DC12B-1D1B-4675-AC3B-243934A6018B}" presName="rootConnector" presStyleLbl="node2" presStyleIdx="0" presStyleCnt="4"/>
      <dgm:spPr/>
      <dgm:t>
        <a:bodyPr/>
        <a:lstStyle/>
        <a:p>
          <a:endParaRPr lang="en-US"/>
        </a:p>
      </dgm:t>
    </dgm:pt>
    <dgm:pt modelId="{972A2EBD-71CD-4DE2-9B7B-B6EA85FD8DA6}" type="pres">
      <dgm:prSet presAssocID="{874DC12B-1D1B-4675-AC3B-243934A6018B}" presName="hierChild4" presStyleCnt="0"/>
      <dgm:spPr/>
      <dgm:t>
        <a:bodyPr/>
        <a:lstStyle/>
        <a:p>
          <a:endParaRPr lang="en-US"/>
        </a:p>
      </dgm:t>
    </dgm:pt>
    <dgm:pt modelId="{6343A781-0FAB-4333-802A-990E54948C82}" type="pres">
      <dgm:prSet presAssocID="{874DC12B-1D1B-4675-AC3B-243934A6018B}" presName="hierChild5" presStyleCnt="0"/>
      <dgm:spPr/>
      <dgm:t>
        <a:bodyPr/>
        <a:lstStyle/>
        <a:p>
          <a:endParaRPr lang="en-US"/>
        </a:p>
      </dgm:t>
    </dgm:pt>
    <dgm:pt modelId="{92BF582B-98D6-4B87-8C5B-1FB546B9C9CE}" type="pres">
      <dgm:prSet presAssocID="{1E68B1C5-E25D-4D6E-ADC6-EAC1B232EC79}" presName="Name37" presStyleLbl="parChTrans1D2" presStyleIdx="1" presStyleCnt="4"/>
      <dgm:spPr/>
      <dgm:t>
        <a:bodyPr/>
        <a:lstStyle/>
        <a:p>
          <a:endParaRPr lang="en-US"/>
        </a:p>
      </dgm:t>
    </dgm:pt>
    <dgm:pt modelId="{4243099E-C8F2-4674-94C8-58B57CF1694A}" type="pres">
      <dgm:prSet presAssocID="{27D114C5-016E-411F-9710-C22A8C728B01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37BABCC4-BA03-4623-85AD-4C8A3D9B448D}" type="pres">
      <dgm:prSet presAssocID="{27D114C5-016E-411F-9710-C22A8C728B01}" presName="rootComposite" presStyleCnt="0"/>
      <dgm:spPr/>
      <dgm:t>
        <a:bodyPr/>
        <a:lstStyle/>
        <a:p>
          <a:endParaRPr lang="en-US"/>
        </a:p>
      </dgm:t>
    </dgm:pt>
    <dgm:pt modelId="{EF0A4D24-1DE1-41FF-89B5-A5AEB6CE0FC1}" type="pres">
      <dgm:prSet presAssocID="{27D114C5-016E-411F-9710-C22A8C728B01}" presName="rootText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718450C-C331-4D12-8688-895AB83F9BC6}" type="pres">
      <dgm:prSet presAssocID="{27D114C5-016E-411F-9710-C22A8C728B01}" presName="rootConnector" presStyleLbl="node2" presStyleIdx="1" presStyleCnt="4"/>
      <dgm:spPr/>
      <dgm:t>
        <a:bodyPr/>
        <a:lstStyle/>
        <a:p>
          <a:endParaRPr lang="en-US"/>
        </a:p>
      </dgm:t>
    </dgm:pt>
    <dgm:pt modelId="{589F6AF4-878C-475B-82C4-12A77A4BC5E5}" type="pres">
      <dgm:prSet presAssocID="{27D114C5-016E-411F-9710-C22A8C728B01}" presName="hierChild4" presStyleCnt="0"/>
      <dgm:spPr/>
      <dgm:t>
        <a:bodyPr/>
        <a:lstStyle/>
        <a:p>
          <a:endParaRPr lang="en-US"/>
        </a:p>
      </dgm:t>
    </dgm:pt>
    <dgm:pt modelId="{BBA215CD-D15B-41D9-9AEC-4B7457491644}" type="pres">
      <dgm:prSet presAssocID="{27D114C5-016E-411F-9710-C22A8C728B01}" presName="hierChild5" presStyleCnt="0"/>
      <dgm:spPr/>
      <dgm:t>
        <a:bodyPr/>
        <a:lstStyle/>
        <a:p>
          <a:endParaRPr lang="en-US"/>
        </a:p>
      </dgm:t>
    </dgm:pt>
    <dgm:pt modelId="{FF2BAFF2-5432-4EE0-9257-D6CA1ED9374D}" type="pres">
      <dgm:prSet presAssocID="{F91C4AE0-32AB-4EB6-BF8F-7908A94CB25D}" presName="Name37" presStyleLbl="parChTrans1D2" presStyleIdx="2" presStyleCnt="4"/>
      <dgm:spPr/>
      <dgm:t>
        <a:bodyPr/>
        <a:lstStyle/>
        <a:p>
          <a:endParaRPr lang="en-US"/>
        </a:p>
      </dgm:t>
    </dgm:pt>
    <dgm:pt modelId="{5FB06542-4A69-4AAB-91BD-7658742F025D}" type="pres">
      <dgm:prSet presAssocID="{D570A120-7400-4FFE-9182-171B0196BB9E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6756326F-7D83-46A1-A768-DBF93BE779F0}" type="pres">
      <dgm:prSet presAssocID="{D570A120-7400-4FFE-9182-171B0196BB9E}" presName="rootComposite" presStyleCnt="0"/>
      <dgm:spPr/>
      <dgm:t>
        <a:bodyPr/>
        <a:lstStyle/>
        <a:p>
          <a:endParaRPr lang="en-US"/>
        </a:p>
      </dgm:t>
    </dgm:pt>
    <dgm:pt modelId="{B5C270CB-F383-4CD8-8063-B3D074CAAB1E}" type="pres">
      <dgm:prSet presAssocID="{D570A120-7400-4FFE-9182-171B0196BB9E}" presName="rootText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D7240FE-9789-4488-99B8-BDC752E0BE52}" type="pres">
      <dgm:prSet presAssocID="{D570A120-7400-4FFE-9182-171B0196BB9E}" presName="rootConnector" presStyleLbl="node2" presStyleIdx="2" presStyleCnt="4"/>
      <dgm:spPr/>
      <dgm:t>
        <a:bodyPr/>
        <a:lstStyle/>
        <a:p>
          <a:endParaRPr lang="en-US"/>
        </a:p>
      </dgm:t>
    </dgm:pt>
    <dgm:pt modelId="{7F32247C-8127-4CDA-A604-0A4864EA58B7}" type="pres">
      <dgm:prSet presAssocID="{D570A120-7400-4FFE-9182-171B0196BB9E}" presName="hierChild4" presStyleCnt="0"/>
      <dgm:spPr/>
      <dgm:t>
        <a:bodyPr/>
        <a:lstStyle/>
        <a:p>
          <a:endParaRPr lang="en-US"/>
        </a:p>
      </dgm:t>
    </dgm:pt>
    <dgm:pt modelId="{00F4111A-6B64-4C69-9A74-5652D10F3992}" type="pres">
      <dgm:prSet presAssocID="{096DC843-85ED-4312-AD88-0BB9AD04C521}" presName="Name37" presStyleLbl="parChTrans1D3" presStyleIdx="0" presStyleCnt="2"/>
      <dgm:spPr/>
      <dgm:t>
        <a:bodyPr/>
        <a:lstStyle/>
        <a:p>
          <a:endParaRPr lang="en-US"/>
        </a:p>
      </dgm:t>
    </dgm:pt>
    <dgm:pt modelId="{4E3BBBC6-8E52-476F-B234-50234860041F}" type="pres">
      <dgm:prSet presAssocID="{F7F2457B-3F3E-4752-A76B-CC225772AFA8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A95C055F-4025-44A6-BF1B-CD5289235418}" type="pres">
      <dgm:prSet presAssocID="{F7F2457B-3F3E-4752-A76B-CC225772AFA8}" presName="rootComposite" presStyleCnt="0"/>
      <dgm:spPr/>
      <dgm:t>
        <a:bodyPr/>
        <a:lstStyle/>
        <a:p>
          <a:endParaRPr lang="en-US"/>
        </a:p>
      </dgm:t>
    </dgm:pt>
    <dgm:pt modelId="{863FF697-C0E4-43CC-B70E-729F2CAF9EE7}" type="pres">
      <dgm:prSet presAssocID="{F7F2457B-3F3E-4752-A76B-CC225772AFA8}" presName="rootText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413305D-8538-4AC5-A1B9-AB80B39F5527}" type="pres">
      <dgm:prSet presAssocID="{F7F2457B-3F3E-4752-A76B-CC225772AFA8}" presName="rootConnector" presStyleLbl="node3" presStyleIdx="0" presStyleCnt="2"/>
      <dgm:spPr/>
      <dgm:t>
        <a:bodyPr/>
        <a:lstStyle/>
        <a:p>
          <a:endParaRPr lang="en-US"/>
        </a:p>
      </dgm:t>
    </dgm:pt>
    <dgm:pt modelId="{4E464076-4573-461C-A19C-B88A555CF14C}" type="pres">
      <dgm:prSet presAssocID="{F7F2457B-3F3E-4752-A76B-CC225772AFA8}" presName="hierChild4" presStyleCnt="0"/>
      <dgm:spPr/>
      <dgm:t>
        <a:bodyPr/>
        <a:lstStyle/>
        <a:p>
          <a:endParaRPr lang="en-US"/>
        </a:p>
      </dgm:t>
    </dgm:pt>
    <dgm:pt modelId="{87715BD3-45FF-4EFC-97D1-816DB682928C}" type="pres">
      <dgm:prSet presAssocID="{F7F2457B-3F3E-4752-A76B-CC225772AFA8}" presName="hierChild5" presStyleCnt="0"/>
      <dgm:spPr/>
      <dgm:t>
        <a:bodyPr/>
        <a:lstStyle/>
        <a:p>
          <a:endParaRPr lang="en-US"/>
        </a:p>
      </dgm:t>
    </dgm:pt>
    <dgm:pt modelId="{AD127C21-0798-4488-B24D-8ABCA2E240A5}" type="pres">
      <dgm:prSet presAssocID="{BFA53BD3-511F-4908-A753-A0884347CAE7}" presName="Name37" presStyleLbl="parChTrans1D3" presStyleIdx="1" presStyleCnt="2"/>
      <dgm:spPr/>
      <dgm:t>
        <a:bodyPr/>
        <a:lstStyle/>
        <a:p>
          <a:endParaRPr lang="en-US"/>
        </a:p>
      </dgm:t>
    </dgm:pt>
    <dgm:pt modelId="{197ACDF0-E54E-44BD-85BC-2F62822F6E06}" type="pres">
      <dgm:prSet presAssocID="{AC0CFFEA-20A4-4875-B6B5-E9BB0BD36E28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1C010CCF-14B7-4102-9E60-64C155621A50}" type="pres">
      <dgm:prSet presAssocID="{AC0CFFEA-20A4-4875-B6B5-E9BB0BD36E28}" presName="rootComposite" presStyleCnt="0"/>
      <dgm:spPr/>
      <dgm:t>
        <a:bodyPr/>
        <a:lstStyle/>
        <a:p>
          <a:endParaRPr lang="en-US"/>
        </a:p>
      </dgm:t>
    </dgm:pt>
    <dgm:pt modelId="{63D5A268-9660-4C2D-AFBB-19BEF66C77A4}" type="pres">
      <dgm:prSet presAssocID="{AC0CFFEA-20A4-4875-B6B5-E9BB0BD36E28}" presName="rootText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27BAB04-BBBF-4575-A246-F358E00A4830}" type="pres">
      <dgm:prSet presAssocID="{AC0CFFEA-20A4-4875-B6B5-E9BB0BD36E28}" presName="rootConnector" presStyleLbl="node3" presStyleIdx="1" presStyleCnt="2"/>
      <dgm:spPr/>
      <dgm:t>
        <a:bodyPr/>
        <a:lstStyle/>
        <a:p>
          <a:endParaRPr lang="en-US"/>
        </a:p>
      </dgm:t>
    </dgm:pt>
    <dgm:pt modelId="{A115DA98-35FD-42F0-A820-0FEC8B825FDF}" type="pres">
      <dgm:prSet presAssocID="{AC0CFFEA-20A4-4875-B6B5-E9BB0BD36E28}" presName="hierChild4" presStyleCnt="0"/>
      <dgm:spPr/>
      <dgm:t>
        <a:bodyPr/>
        <a:lstStyle/>
        <a:p>
          <a:endParaRPr lang="en-US"/>
        </a:p>
      </dgm:t>
    </dgm:pt>
    <dgm:pt modelId="{59BE6AE9-401A-435E-BE0C-7F439E046545}" type="pres">
      <dgm:prSet presAssocID="{AC0CFFEA-20A4-4875-B6B5-E9BB0BD36E28}" presName="hierChild5" presStyleCnt="0"/>
      <dgm:spPr/>
      <dgm:t>
        <a:bodyPr/>
        <a:lstStyle/>
        <a:p>
          <a:endParaRPr lang="en-US"/>
        </a:p>
      </dgm:t>
    </dgm:pt>
    <dgm:pt modelId="{9A44FCA2-5A4F-47C5-A7FB-A5C47FF1AC90}" type="pres">
      <dgm:prSet presAssocID="{D570A120-7400-4FFE-9182-171B0196BB9E}" presName="hierChild5" presStyleCnt="0"/>
      <dgm:spPr/>
      <dgm:t>
        <a:bodyPr/>
        <a:lstStyle/>
        <a:p>
          <a:endParaRPr lang="en-US"/>
        </a:p>
      </dgm:t>
    </dgm:pt>
    <dgm:pt modelId="{19972D90-C6FA-4724-90D0-C79485FDD208}" type="pres">
      <dgm:prSet presAssocID="{9460DEA4-B9EC-48D6-9F0B-7582A23B2618}" presName="Name37" presStyleLbl="parChTrans1D2" presStyleIdx="3" presStyleCnt="4"/>
      <dgm:spPr/>
      <dgm:t>
        <a:bodyPr/>
        <a:lstStyle/>
        <a:p>
          <a:endParaRPr lang="en-US"/>
        </a:p>
      </dgm:t>
    </dgm:pt>
    <dgm:pt modelId="{78B2A0CF-FA09-4753-9563-4C9467177F85}" type="pres">
      <dgm:prSet presAssocID="{80FB6EC7-61A2-4E3F-A747-398EE690E9D5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92A6BCA2-1648-4E41-85E7-8CE49200F79F}" type="pres">
      <dgm:prSet presAssocID="{80FB6EC7-61A2-4E3F-A747-398EE690E9D5}" presName="rootComposite" presStyleCnt="0"/>
      <dgm:spPr/>
      <dgm:t>
        <a:bodyPr/>
        <a:lstStyle/>
        <a:p>
          <a:endParaRPr lang="en-US"/>
        </a:p>
      </dgm:t>
    </dgm:pt>
    <dgm:pt modelId="{A30FA63F-1388-46DF-BAAA-6B1BF6E46FD0}" type="pres">
      <dgm:prSet presAssocID="{80FB6EC7-61A2-4E3F-A747-398EE690E9D5}" presName="rootText" presStyleLbl="node2" presStyleIdx="3" presStyleCnt="4" custScaleY="15276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D986423-A9F7-4B32-823E-AE58716EE079}" type="pres">
      <dgm:prSet presAssocID="{80FB6EC7-61A2-4E3F-A747-398EE690E9D5}" presName="rootConnector" presStyleLbl="node2" presStyleIdx="3" presStyleCnt="4"/>
      <dgm:spPr/>
      <dgm:t>
        <a:bodyPr/>
        <a:lstStyle/>
        <a:p>
          <a:endParaRPr lang="en-US"/>
        </a:p>
      </dgm:t>
    </dgm:pt>
    <dgm:pt modelId="{EE5FAA28-8B37-40B4-950D-48502C92B4EA}" type="pres">
      <dgm:prSet presAssocID="{80FB6EC7-61A2-4E3F-A747-398EE690E9D5}" presName="hierChild4" presStyleCnt="0"/>
      <dgm:spPr/>
      <dgm:t>
        <a:bodyPr/>
        <a:lstStyle/>
        <a:p>
          <a:endParaRPr lang="en-US"/>
        </a:p>
      </dgm:t>
    </dgm:pt>
    <dgm:pt modelId="{4E6B8F92-D1D1-4D1E-8334-198A34AE60E8}" type="pres">
      <dgm:prSet presAssocID="{80FB6EC7-61A2-4E3F-A747-398EE690E9D5}" presName="hierChild5" presStyleCnt="0"/>
      <dgm:spPr/>
      <dgm:t>
        <a:bodyPr/>
        <a:lstStyle/>
        <a:p>
          <a:endParaRPr lang="en-US"/>
        </a:p>
      </dgm:t>
    </dgm:pt>
    <dgm:pt modelId="{49B8A5BF-A727-4DB1-9A74-4B8AD6A19AAF}" type="pres">
      <dgm:prSet presAssocID="{2E533523-3E29-4080-AD87-6CFB85657A5F}" presName="hierChild3" presStyleCnt="0"/>
      <dgm:spPr/>
      <dgm:t>
        <a:bodyPr/>
        <a:lstStyle/>
        <a:p>
          <a:endParaRPr lang="en-US"/>
        </a:p>
      </dgm:t>
    </dgm:pt>
  </dgm:ptLst>
  <dgm:cxnLst>
    <dgm:cxn modelId="{4F9FDEE2-045D-AB43-AEFE-9585EDCEC413}" type="presOf" srcId="{874DC12B-1D1B-4675-AC3B-243934A6018B}" destId="{42A8A0CB-B93E-46D8-B440-199DCA419E6B}" srcOrd="1" destOrd="0" presId="urn:microsoft.com/office/officeart/2005/8/layout/orgChart1"/>
    <dgm:cxn modelId="{CE46AE6A-094D-964E-98EA-A0359B7A504A}" type="presOf" srcId="{096DC843-85ED-4312-AD88-0BB9AD04C521}" destId="{00F4111A-6B64-4C69-9A74-5652D10F3992}" srcOrd="0" destOrd="0" presId="urn:microsoft.com/office/officeart/2005/8/layout/orgChart1"/>
    <dgm:cxn modelId="{C5FE6E9A-B8E9-D244-9650-2BACC3F079F3}" type="presOf" srcId="{9460DEA4-B9EC-48D6-9F0B-7582A23B2618}" destId="{19972D90-C6FA-4724-90D0-C79485FDD208}" srcOrd="0" destOrd="0" presId="urn:microsoft.com/office/officeart/2005/8/layout/orgChart1"/>
    <dgm:cxn modelId="{BC8B7A22-94CF-4721-8EED-0554E054358E}" srcId="{2E533523-3E29-4080-AD87-6CFB85657A5F}" destId="{D570A120-7400-4FFE-9182-171B0196BB9E}" srcOrd="2" destOrd="0" parTransId="{F91C4AE0-32AB-4EB6-BF8F-7908A94CB25D}" sibTransId="{E9B5C0EB-87D0-4565-B98D-A0917687C996}"/>
    <dgm:cxn modelId="{2A98BB3C-441B-BA43-91FA-BB7029DAA581}" type="presOf" srcId="{BFA53BD3-511F-4908-A753-A0884347CAE7}" destId="{AD127C21-0798-4488-B24D-8ABCA2E240A5}" srcOrd="0" destOrd="0" presId="urn:microsoft.com/office/officeart/2005/8/layout/orgChart1"/>
    <dgm:cxn modelId="{650FC067-7DBA-1F42-B3D8-CD6C4EF21A8D}" type="presOf" srcId="{27D114C5-016E-411F-9710-C22A8C728B01}" destId="{A718450C-C331-4D12-8688-895AB83F9BC6}" srcOrd="1" destOrd="0" presId="urn:microsoft.com/office/officeart/2005/8/layout/orgChart1"/>
    <dgm:cxn modelId="{2EA2397B-F46A-4606-B6F1-2268A5B8E9B5}" srcId="{D570A120-7400-4FFE-9182-171B0196BB9E}" destId="{AC0CFFEA-20A4-4875-B6B5-E9BB0BD36E28}" srcOrd="1" destOrd="0" parTransId="{BFA53BD3-511F-4908-A753-A0884347CAE7}" sibTransId="{69FDAEE9-3270-474C-80CE-0DE61A6DEF9E}"/>
    <dgm:cxn modelId="{13638F10-19A4-044F-AFDA-5257BCD9295C}" type="presOf" srcId="{D570A120-7400-4FFE-9182-171B0196BB9E}" destId="{B5C270CB-F383-4CD8-8063-B3D074CAAB1E}" srcOrd="0" destOrd="0" presId="urn:microsoft.com/office/officeart/2005/8/layout/orgChart1"/>
    <dgm:cxn modelId="{0B8CF823-E5BE-6043-AACF-A2B45A95AD9C}" type="presOf" srcId="{AC0CFFEA-20A4-4875-B6B5-E9BB0BD36E28}" destId="{527BAB04-BBBF-4575-A246-F358E00A4830}" srcOrd="1" destOrd="0" presId="urn:microsoft.com/office/officeart/2005/8/layout/orgChart1"/>
    <dgm:cxn modelId="{1F03B067-656D-F24F-8F12-7E67E5EB0D3F}" type="presOf" srcId="{80FB6EC7-61A2-4E3F-A747-398EE690E9D5}" destId="{A30FA63F-1388-46DF-BAAA-6B1BF6E46FD0}" srcOrd="0" destOrd="0" presId="urn:microsoft.com/office/officeart/2005/8/layout/orgChart1"/>
    <dgm:cxn modelId="{45B791DC-C68A-4C82-8770-672B80B4B116}" srcId="{2E533523-3E29-4080-AD87-6CFB85657A5F}" destId="{874DC12B-1D1B-4675-AC3B-243934A6018B}" srcOrd="0" destOrd="0" parTransId="{71A208E0-EBB9-4FF7-8CFA-9B66182E190F}" sibTransId="{7FA32626-B7F4-4DC3-8920-FD7E4E9193C7}"/>
    <dgm:cxn modelId="{931BD5EB-95AD-404B-B23D-F0FDED4703E7}" srcId="{D570A120-7400-4FFE-9182-171B0196BB9E}" destId="{F7F2457B-3F3E-4752-A76B-CC225772AFA8}" srcOrd="0" destOrd="0" parTransId="{096DC843-85ED-4312-AD88-0BB9AD04C521}" sibTransId="{F98AEEC3-BE42-4E18-BF61-C79E16B532A7}"/>
    <dgm:cxn modelId="{C658239C-E475-450D-8C52-A146C60AFBE5}" srcId="{09332BAC-9DD3-4F7C-B47B-76654C783672}" destId="{2E533523-3E29-4080-AD87-6CFB85657A5F}" srcOrd="0" destOrd="0" parTransId="{10C0CBA6-1AC4-415E-9C23-C98D31321609}" sibTransId="{A793EF79-E492-4AE4-BC5E-BE292A67E394}"/>
    <dgm:cxn modelId="{48F79083-5962-7A4A-8D24-95F5BD0584FB}" type="presOf" srcId="{27D114C5-016E-411F-9710-C22A8C728B01}" destId="{EF0A4D24-1DE1-41FF-89B5-A5AEB6CE0FC1}" srcOrd="0" destOrd="0" presId="urn:microsoft.com/office/officeart/2005/8/layout/orgChart1"/>
    <dgm:cxn modelId="{A72714D0-B6A0-4643-98D0-126327562993}" type="presOf" srcId="{09332BAC-9DD3-4F7C-B47B-76654C783672}" destId="{05FFAC02-E708-4977-A01C-E573BE798FBF}" srcOrd="0" destOrd="0" presId="urn:microsoft.com/office/officeart/2005/8/layout/orgChart1"/>
    <dgm:cxn modelId="{8651FAC4-DEE5-CD4B-9457-BD484C23B66E}" type="presOf" srcId="{2E533523-3E29-4080-AD87-6CFB85657A5F}" destId="{1C09B276-3D54-467D-A67F-2C548B0BEBB2}" srcOrd="1" destOrd="0" presId="urn:microsoft.com/office/officeart/2005/8/layout/orgChart1"/>
    <dgm:cxn modelId="{F98EADE9-028A-1E49-91FF-B7C61149C261}" type="presOf" srcId="{71A208E0-EBB9-4FF7-8CFA-9B66182E190F}" destId="{4D8CBE95-9800-4A01-A0DC-05B64423AE41}" srcOrd="0" destOrd="0" presId="urn:microsoft.com/office/officeart/2005/8/layout/orgChart1"/>
    <dgm:cxn modelId="{457CE1A6-B621-4FC9-B84E-C29306AFEDB8}" srcId="{2E533523-3E29-4080-AD87-6CFB85657A5F}" destId="{27D114C5-016E-411F-9710-C22A8C728B01}" srcOrd="1" destOrd="0" parTransId="{1E68B1C5-E25D-4D6E-ADC6-EAC1B232EC79}" sibTransId="{47CDE785-7694-44DF-919C-B3CDC45D6D3E}"/>
    <dgm:cxn modelId="{8D562FF4-DBE6-764E-AF28-06DB36F0FE06}" type="presOf" srcId="{F7F2457B-3F3E-4752-A76B-CC225772AFA8}" destId="{863FF697-C0E4-43CC-B70E-729F2CAF9EE7}" srcOrd="0" destOrd="0" presId="urn:microsoft.com/office/officeart/2005/8/layout/orgChart1"/>
    <dgm:cxn modelId="{91FEEFB0-3A8B-8040-93E0-9AD2AD49388B}" type="presOf" srcId="{F7F2457B-3F3E-4752-A76B-CC225772AFA8}" destId="{7413305D-8538-4AC5-A1B9-AB80B39F5527}" srcOrd="1" destOrd="0" presId="urn:microsoft.com/office/officeart/2005/8/layout/orgChart1"/>
    <dgm:cxn modelId="{ADD49E30-E93D-784F-8D93-56E35FCA36C4}" type="presOf" srcId="{F91C4AE0-32AB-4EB6-BF8F-7908A94CB25D}" destId="{FF2BAFF2-5432-4EE0-9257-D6CA1ED9374D}" srcOrd="0" destOrd="0" presId="urn:microsoft.com/office/officeart/2005/8/layout/orgChart1"/>
    <dgm:cxn modelId="{867FA21D-5835-C542-A9FF-745C370279A2}" type="presOf" srcId="{1E68B1C5-E25D-4D6E-ADC6-EAC1B232EC79}" destId="{92BF582B-98D6-4B87-8C5B-1FB546B9C9CE}" srcOrd="0" destOrd="0" presId="urn:microsoft.com/office/officeart/2005/8/layout/orgChart1"/>
    <dgm:cxn modelId="{7DFA9DED-DACE-B147-9BE0-DE10260F5908}" type="presOf" srcId="{2E533523-3E29-4080-AD87-6CFB85657A5F}" destId="{FF2387BC-FE5E-438F-9FD9-881C6F3ED58A}" srcOrd="0" destOrd="0" presId="urn:microsoft.com/office/officeart/2005/8/layout/orgChart1"/>
    <dgm:cxn modelId="{4F94B520-BDD7-1643-B637-1D899A55E33A}" type="presOf" srcId="{874DC12B-1D1B-4675-AC3B-243934A6018B}" destId="{8C813BA2-1ED2-41EE-ADC6-0BC092E38690}" srcOrd="0" destOrd="0" presId="urn:microsoft.com/office/officeart/2005/8/layout/orgChart1"/>
    <dgm:cxn modelId="{2DF19C62-EFBC-497A-9754-D497F190168C}" srcId="{2E533523-3E29-4080-AD87-6CFB85657A5F}" destId="{80FB6EC7-61A2-4E3F-A747-398EE690E9D5}" srcOrd="3" destOrd="0" parTransId="{9460DEA4-B9EC-48D6-9F0B-7582A23B2618}" sibTransId="{A392D818-BFDB-4501-993A-A79EC65D2F8B}"/>
    <dgm:cxn modelId="{21052DE4-3579-2A4A-BE23-F13759982342}" type="presOf" srcId="{80FB6EC7-61A2-4E3F-A747-398EE690E9D5}" destId="{8D986423-A9F7-4B32-823E-AE58716EE079}" srcOrd="1" destOrd="0" presId="urn:microsoft.com/office/officeart/2005/8/layout/orgChart1"/>
    <dgm:cxn modelId="{E2E18C3E-F86E-A346-97AB-D31D3E349739}" type="presOf" srcId="{AC0CFFEA-20A4-4875-B6B5-E9BB0BD36E28}" destId="{63D5A268-9660-4C2D-AFBB-19BEF66C77A4}" srcOrd="0" destOrd="0" presId="urn:microsoft.com/office/officeart/2005/8/layout/orgChart1"/>
    <dgm:cxn modelId="{ED2EE439-C7EC-544B-8C13-EA72E74B459F}" type="presOf" srcId="{D570A120-7400-4FFE-9182-171B0196BB9E}" destId="{FD7240FE-9789-4488-99B8-BDC752E0BE52}" srcOrd="1" destOrd="0" presId="urn:microsoft.com/office/officeart/2005/8/layout/orgChart1"/>
    <dgm:cxn modelId="{8A8C94A4-5E7F-0648-ABC9-18F5290B058B}" type="presParOf" srcId="{05FFAC02-E708-4977-A01C-E573BE798FBF}" destId="{EFAD6E6E-9B9D-40D8-8575-E58B59CFDB0A}" srcOrd="0" destOrd="0" presId="urn:microsoft.com/office/officeart/2005/8/layout/orgChart1"/>
    <dgm:cxn modelId="{194E140D-61A0-5644-822A-7AAEEF92B5E6}" type="presParOf" srcId="{EFAD6E6E-9B9D-40D8-8575-E58B59CFDB0A}" destId="{BEDD052A-222D-4C7E-A5C0-2B87E592AE34}" srcOrd="0" destOrd="0" presId="urn:microsoft.com/office/officeart/2005/8/layout/orgChart1"/>
    <dgm:cxn modelId="{63ED72A7-BDB6-E845-A585-FE2C33A3EA53}" type="presParOf" srcId="{BEDD052A-222D-4C7E-A5C0-2B87E592AE34}" destId="{FF2387BC-FE5E-438F-9FD9-881C6F3ED58A}" srcOrd="0" destOrd="0" presId="urn:microsoft.com/office/officeart/2005/8/layout/orgChart1"/>
    <dgm:cxn modelId="{56F5EA5C-7C08-4742-BF06-1FEA77DDD2C0}" type="presParOf" srcId="{BEDD052A-222D-4C7E-A5C0-2B87E592AE34}" destId="{1C09B276-3D54-467D-A67F-2C548B0BEBB2}" srcOrd="1" destOrd="0" presId="urn:microsoft.com/office/officeart/2005/8/layout/orgChart1"/>
    <dgm:cxn modelId="{95259AE6-53A6-7F47-BBDE-BA479BC45C7A}" type="presParOf" srcId="{EFAD6E6E-9B9D-40D8-8575-E58B59CFDB0A}" destId="{A7D67A49-AD60-4233-89DD-1B24ABD04BA4}" srcOrd="1" destOrd="0" presId="urn:microsoft.com/office/officeart/2005/8/layout/orgChart1"/>
    <dgm:cxn modelId="{88DE89B0-5483-BA43-A84C-3F4E7B6257FD}" type="presParOf" srcId="{A7D67A49-AD60-4233-89DD-1B24ABD04BA4}" destId="{4D8CBE95-9800-4A01-A0DC-05B64423AE41}" srcOrd="0" destOrd="0" presId="urn:microsoft.com/office/officeart/2005/8/layout/orgChart1"/>
    <dgm:cxn modelId="{4150939B-AEC5-4948-B0D7-7A724331522D}" type="presParOf" srcId="{A7D67A49-AD60-4233-89DD-1B24ABD04BA4}" destId="{260DDFCF-3DEC-4EF0-A2A2-F63E8CBF189B}" srcOrd="1" destOrd="0" presId="urn:microsoft.com/office/officeart/2005/8/layout/orgChart1"/>
    <dgm:cxn modelId="{851499ED-71C0-8C42-9A43-3807227297CE}" type="presParOf" srcId="{260DDFCF-3DEC-4EF0-A2A2-F63E8CBF189B}" destId="{BB0A4953-DDA1-4132-A29D-5413FCDEDD39}" srcOrd="0" destOrd="0" presId="urn:microsoft.com/office/officeart/2005/8/layout/orgChart1"/>
    <dgm:cxn modelId="{CEBC94FE-51E7-9A4A-8F5C-BE9A42016748}" type="presParOf" srcId="{BB0A4953-DDA1-4132-A29D-5413FCDEDD39}" destId="{8C813BA2-1ED2-41EE-ADC6-0BC092E38690}" srcOrd="0" destOrd="0" presId="urn:microsoft.com/office/officeart/2005/8/layout/orgChart1"/>
    <dgm:cxn modelId="{793D210B-45D9-C244-B6BF-28DEE2DAAFB4}" type="presParOf" srcId="{BB0A4953-DDA1-4132-A29D-5413FCDEDD39}" destId="{42A8A0CB-B93E-46D8-B440-199DCA419E6B}" srcOrd="1" destOrd="0" presId="urn:microsoft.com/office/officeart/2005/8/layout/orgChart1"/>
    <dgm:cxn modelId="{20834696-13F1-E444-AC3E-C74EE43F0008}" type="presParOf" srcId="{260DDFCF-3DEC-4EF0-A2A2-F63E8CBF189B}" destId="{972A2EBD-71CD-4DE2-9B7B-B6EA85FD8DA6}" srcOrd="1" destOrd="0" presId="urn:microsoft.com/office/officeart/2005/8/layout/orgChart1"/>
    <dgm:cxn modelId="{1798C98A-6EE5-5D4F-A49D-2ABA4586B103}" type="presParOf" srcId="{260DDFCF-3DEC-4EF0-A2A2-F63E8CBF189B}" destId="{6343A781-0FAB-4333-802A-990E54948C82}" srcOrd="2" destOrd="0" presId="urn:microsoft.com/office/officeart/2005/8/layout/orgChart1"/>
    <dgm:cxn modelId="{7C3F3DCC-E948-304C-863A-C84B8B28CB3C}" type="presParOf" srcId="{A7D67A49-AD60-4233-89DD-1B24ABD04BA4}" destId="{92BF582B-98D6-4B87-8C5B-1FB546B9C9CE}" srcOrd="2" destOrd="0" presId="urn:microsoft.com/office/officeart/2005/8/layout/orgChart1"/>
    <dgm:cxn modelId="{C8BC6A42-314F-8B42-8CDA-9CCD28E43004}" type="presParOf" srcId="{A7D67A49-AD60-4233-89DD-1B24ABD04BA4}" destId="{4243099E-C8F2-4674-94C8-58B57CF1694A}" srcOrd="3" destOrd="0" presId="urn:microsoft.com/office/officeart/2005/8/layout/orgChart1"/>
    <dgm:cxn modelId="{A7A835E8-E5F9-F14C-B67B-9755C52A7324}" type="presParOf" srcId="{4243099E-C8F2-4674-94C8-58B57CF1694A}" destId="{37BABCC4-BA03-4623-85AD-4C8A3D9B448D}" srcOrd="0" destOrd="0" presId="urn:microsoft.com/office/officeart/2005/8/layout/orgChart1"/>
    <dgm:cxn modelId="{DD3A725C-5C79-3542-BF72-6012B483C5CB}" type="presParOf" srcId="{37BABCC4-BA03-4623-85AD-4C8A3D9B448D}" destId="{EF0A4D24-1DE1-41FF-89B5-A5AEB6CE0FC1}" srcOrd="0" destOrd="0" presId="urn:microsoft.com/office/officeart/2005/8/layout/orgChart1"/>
    <dgm:cxn modelId="{D37396D1-020C-0B4D-9885-383E9BC3F335}" type="presParOf" srcId="{37BABCC4-BA03-4623-85AD-4C8A3D9B448D}" destId="{A718450C-C331-4D12-8688-895AB83F9BC6}" srcOrd="1" destOrd="0" presId="urn:microsoft.com/office/officeart/2005/8/layout/orgChart1"/>
    <dgm:cxn modelId="{2DFC7C2E-59C0-114C-92BD-506494115F7A}" type="presParOf" srcId="{4243099E-C8F2-4674-94C8-58B57CF1694A}" destId="{589F6AF4-878C-475B-82C4-12A77A4BC5E5}" srcOrd="1" destOrd="0" presId="urn:microsoft.com/office/officeart/2005/8/layout/orgChart1"/>
    <dgm:cxn modelId="{6882BF72-786E-1A4D-8115-6C31D336B5F0}" type="presParOf" srcId="{4243099E-C8F2-4674-94C8-58B57CF1694A}" destId="{BBA215CD-D15B-41D9-9AEC-4B7457491644}" srcOrd="2" destOrd="0" presId="urn:microsoft.com/office/officeart/2005/8/layout/orgChart1"/>
    <dgm:cxn modelId="{9EC50886-E596-9B47-A79B-2C3C5F532011}" type="presParOf" srcId="{A7D67A49-AD60-4233-89DD-1B24ABD04BA4}" destId="{FF2BAFF2-5432-4EE0-9257-D6CA1ED9374D}" srcOrd="4" destOrd="0" presId="urn:microsoft.com/office/officeart/2005/8/layout/orgChart1"/>
    <dgm:cxn modelId="{B8620A17-C84A-CB4A-97E2-EA744E44B9F6}" type="presParOf" srcId="{A7D67A49-AD60-4233-89DD-1B24ABD04BA4}" destId="{5FB06542-4A69-4AAB-91BD-7658742F025D}" srcOrd="5" destOrd="0" presId="urn:microsoft.com/office/officeart/2005/8/layout/orgChart1"/>
    <dgm:cxn modelId="{BB21E628-A3FE-1C45-A954-916D1D8DCDE0}" type="presParOf" srcId="{5FB06542-4A69-4AAB-91BD-7658742F025D}" destId="{6756326F-7D83-46A1-A768-DBF93BE779F0}" srcOrd="0" destOrd="0" presId="urn:microsoft.com/office/officeart/2005/8/layout/orgChart1"/>
    <dgm:cxn modelId="{63CE0678-8C69-3448-A377-62903ABBB268}" type="presParOf" srcId="{6756326F-7D83-46A1-A768-DBF93BE779F0}" destId="{B5C270CB-F383-4CD8-8063-B3D074CAAB1E}" srcOrd="0" destOrd="0" presId="urn:microsoft.com/office/officeart/2005/8/layout/orgChart1"/>
    <dgm:cxn modelId="{83F9AA61-D0AC-7A48-8EFB-F3483606E50A}" type="presParOf" srcId="{6756326F-7D83-46A1-A768-DBF93BE779F0}" destId="{FD7240FE-9789-4488-99B8-BDC752E0BE52}" srcOrd="1" destOrd="0" presId="urn:microsoft.com/office/officeart/2005/8/layout/orgChart1"/>
    <dgm:cxn modelId="{2D2D9928-0005-BD44-99F3-918C973D26E1}" type="presParOf" srcId="{5FB06542-4A69-4AAB-91BD-7658742F025D}" destId="{7F32247C-8127-4CDA-A604-0A4864EA58B7}" srcOrd="1" destOrd="0" presId="urn:microsoft.com/office/officeart/2005/8/layout/orgChart1"/>
    <dgm:cxn modelId="{41755AAD-687B-134F-B08B-A6101878397D}" type="presParOf" srcId="{7F32247C-8127-4CDA-A604-0A4864EA58B7}" destId="{00F4111A-6B64-4C69-9A74-5652D10F3992}" srcOrd="0" destOrd="0" presId="urn:microsoft.com/office/officeart/2005/8/layout/orgChart1"/>
    <dgm:cxn modelId="{BA020B26-A177-E747-939D-3FFBCE07F4E0}" type="presParOf" srcId="{7F32247C-8127-4CDA-A604-0A4864EA58B7}" destId="{4E3BBBC6-8E52-476F-B234-50234860041F}" srcOrd="1" destOrd="0" presId="urn:microsoft.com/office/officeart/2005/8/layout/orgChart1"/>
    <dgm:cxn modelId="{B34F68F2-FC63-A743-BC5F-49678A3A064E}" type="presParOf" srcId="{4E3BBBC6-8E52-476F-B234-50234860041F}" destId="{A95C055F-4025-44A6-BF1B-CD5289235418}" srcOrd="0" destOrd="0" presId="urn:microsoft.com/office/officeart/2005/8/layout/orgChart1"/>
    <dgm:cxn modelId="{F275CA49-88AF-664B-B3E2-3298FBFB8FB8}" type="presParOf" srcId="{A95C055F-4025-44A6-BF1B-CD5289235418}" destId="{863FF697-C0E4-43CC-B70E-729F2CAF9EE7}" srcOrd="0" destOrd="0" presId="urn:microsoft.com/office/officeart/2005/8/layout/orgChart1"/>
    <dgm:cxn modelId="{692D289D-734D-BB4F-BB31-245E7D12A786}" type="presParOf" srcId="{A95C055F-4025-44A6-BF1B-CD5289235418}" destId="{7413305D-8538-4AC5-A1B9-AB80B39F5527}" srcOrd="1" destOrd="0" presId="urn:microsoft.com/office/officeart/2005/8/layout/orgChart1"/>
    <dgm:cxn modelId="{31F18416-46D8-D94B-B78C-1D1C830AD53E}" type="presParOf" srcId="{4E3BBBC6-8E52-476F-B234-50234860041F}" destId="{4E464076-4573-461C-A19C-B88A555CF14C}" srcOrd="1" destOrd="0" presId="urn:microsoft.com/office/officeart/2005/8/layout/orgChart1"/>
    <dgm:cxn modelId="{33BD0398-95F3-5946-92E7-3AE4A8E0B8C5}" type="presParOf" srcId="{4E3BBBC6-8E52-476F-B234-50234860041F}" destId="{87715BD3-45FF-4EFC-97D1-816DB682928C}" srcOrd="2" destOrd="0" presId="urn:microsoft.com/office/officeart/2005/8/layout/orgChart1"/>
    <dgm:cxn modelId="{D8CE296E-1174-4948-9866-926D529C7775}" type="presParOf" srcId="{7F32247C-8127-4CDA-A604-0A4864EA58B7}" destId="{AD127C21-0798-4488-B24D-8ABCA2E240A5}" srcOrd="2" destOrd="0" presId="urn:microsoft.com/office/officeart/2005/8/layout/orgChart1"/>
    <dgm:cxn modelId="{7A9D87D0-4AD7-9F47-9F61-7B35B319A334}" type="presParOf" srcId="{7F32247C-8127-4CDA-A604-0A4864EA58B7}" destId="{197ACDF0-E54E-44BD-85BC-2F62822F6E06}" srcOrd="3" destOrd="0" presId="urn:microsoft.com/office/officeart/2005/8/layout/orgChart1"/>
    <dgm:cxn modelId="{825FFC13-436F-6848-9BF0-EDBA186E0D7E}" type="presParOf" srcId="{197ACDF0-E54E-44BD-85BC-2F62822F6E06}" destId="{1C010CCF-14B7-4102-9E60-64C155621A50}" srcOrd="0" destOrd="0" presId="urn:microsoft.com/office/officeart/2005/8/layout/orgChart1"/>
    <dgm:cxn modelId="{1E8DBECB-0EEE-BF42-9CF6-E9CD1354213A}" type="presParOf" srcId="{1C010CCF-14B7-4102-9E60-64C155621A50}" destId="{63D5A268-9660-4C2D-AFBB-19BEF66C77A4}" srcOrd="0" destOrd="0" presId="urn:microsoft.com/office/officeart/2005/8/layout/orgChart1"/>
    <dgm:cxn modelId="{CCF227BD-4FCE-EC4A-BA13-EF36C4E55ABE}" type="presParOf" srcId="{1C010CCF-14B7-4102-9E60-64C155621A50}" destId="{527BAB04-BBBF-4575-A246-F358E00A4830}" srcOrd="1" destOrd="0" presId="urn:microsoft.com/office/officeart/2005/8/layout/orgChart1"/>
    <dgm:cxn modelId="{71A5FC71-20F4-3349-848C-A0A762DD3F56}" type="presParOf" srcId="{197ACDF0-E54E-44BD-85BC-2F62822F6E06}" destId="{A115DA98-35FD-42F0-A820-0FEC8B825FDF}" srcOrd="1" destOrd="0" presId="urn:microsoft.com/office/officeart/2005/8/layout/orgChart1"/>
    <dgm:cxn modelId="{A57F8E5D-AC74-C34F-9A89-72A16EC4D87E}" type="presParOf" srcId="{197ACDF0-E54E-44BD-85BC-2F62822F6E06}" destId="{59BE6AE9-401A-435E-BE0C-7F439E046545}" srcOrd="2" destOrd="0" presId="urn:microsoft.com/office/officeart/2005/8/layout/orgChart1"/>
    <dgm:cxn modelId="{567432F8-E22B-AE4D-9233-4F7872529C69}" type="presParOf" srcId="{5FB06542-4A69-4AAB-91BD-7658742F025D}" destId="{9A44FCA2-5A4F-47C5-A7FB-A5C47FF1AC90}" srcOrd="2" destOrd="0" presId="urn:microsoft.com/office/officeart/2005/8/layout/orgChart1"/>
    <dgm:cxn modelId="{95607FD9-6DDD-C64D-B2E6-3235DCA27618}" type="presParOf" srcId="{A7D67A49-AD60-4233-89DD-1B24ABD04BA4}" destId="{19972D90-C6FA-4724-90D0-C79485FDD208}" srcOrd="6" destOrd="0" presId="urn:microsoft.com/office/officeart/2005/8/layout/orgChart1"/>
    <dgm:cxn modelId="{FC2ACE90-EA77-454E-A772-3CC3C16F18DA}" type="presParOf" srcId="{A7D67A49-AD60-4233-89DD-1B24ABD04BA4}" destId="{78B2A0CF-FA09-4753-9563-4C9467177F85}" srcOrd="7" destOrd="0" presId="urn:microsoft.com/office/officeart/2005/8/layout/orgChart1"/>
    <dgm:cxn modelId="{00222AC5-E067-3A47-8406-31A510F9673C}" type="presParOf" srcId="{78B2A0CF-FA09-4753-9563-4C9467177F85}" destId="{92A6BCA2-1648-4E41-85E7-8CE49200F79F}" srcOrd="0" destOrd="0" presId="urn:microsoft.com/office/officeart/2005/8/layout/orgChart1"/>
    <dgm:cxn modelId="{D4A0E04D-9C9C-2A41-A531-64F13C63731A}" type="presParOf" srcId="{92A6BCA2-1648-4E41-85E7-8CE49200F79F}" destId="{A30FA63F-1388-46DF-BAAA-6B1BF6E46FD0}" srcOrd="0" destOrd="0" presId="urn:microsoft.com/office/officeart/2005/8/layout/orgChart1"/>
    <dgm:cxn modelId="{E045B94B-3912-CE42-9B69-2959EFE17B29}" type="presParOf" srcId="{92A6BCA2-1648-4E41-85E7-8CE49200F79F}" destId="{8D986423-A9F7-4B32-823E-AE58716EE079}" srcOrd="1" destOrd="0" presId="urn:microsoft.com/office/officeart/2005/8/layout/orgChart1"/>
    <dgm:cxn modelId="{A4C186EE-8BAC-3546-B985-8220BBF71A67}" type="presParOf" srcId="{78B2A0CF-FA09-4753-9563-4C9467177F85}" destId="{EE5FAA28-8B37-40B4-950D-48502C92B4EA}" srcOrd="1" destOrd="0" presId="urn:microsoft.com/office/officeart/2005/8/layout/orgChart1"/>
    <dgm:cxn modelId="{5BE3D6A6-6EEC-8642-A4CF-3ACBF93DF0BF}" type="presParOf" srcId="{78B2A0CF-FA09-4753-9563-4C9467177F85}" destId="{4E6B8F92-D1D1-4D1E-8334-198A34AE60E8}" srcOrd="2" destOrd="0" presId="urn:microsoft.com/office/officeart/2005/8/layout/orgChart1"/>
    <dgm:cxn modelId="{DF2C091C-4CCF-9048-B19C-0C3053CD5AE7}" type="presParOf" srcId="{EFAD6E6E-9B9D-40D8-8575-E58B59CFDB0A}" destId="{49B8A5BF-A727-4DB1-9A74-4B8AD6A19AA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9332BAC-9DD3-4F7C-B47B-76654C783672}" type="doc">
      <dgm:prSet loTypeId="urn:microsoft.com/office/officeart/2005/8/layout/orgChart1" loCatId="hierarchy" qsTypeId="urn:microsoft.com/office/officeart/2005/8/quickstyle/simple2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2E533523-3E29-4080-AD87-6CFB85657A5F}">
      <dgm:prSet phldrT="[Text]" custT="1"/>
      <dgm:spPr/>
      <dgm:t>
        <a:bodyPr/>
        <a:lstStyle/>
        <a:p>
          <a:r>
            <a:rPr lang="en-US" sz="1400" baseline="0" dirty="0" smtClean="0">
              <a:solidFill>
                <a:schemeClr val="tx2">
                  <a:lumMod val="75000"/>
                </a:schemeClr>
              </a:solidFill>
            </a:rPr>
            <a:t>DOCTORAL AND CERTIFICATE PROGRAMS</a:t>
          </a:r>
          <a:endParaRPr lang="en-US" sz="1400" baseline="0" dirty="0">
            <a:solidFill>
              <a:schemeClr val="tx2">
                <a:lumMod val="75000"/>
              </a:schemeClr>
            </a:solidFill>
          </a:endParaRPr>
        </a:p>
      </dgm:t>
    </dgm:pt>
    <dgm:pt modelId="{10C0CBA6-1AC4-415E-9C23-C98D31321609}" type="parTrans" cxnId="{C658239C-E475-450D-8C52-A146C60AFBE5}">
      <dgm:prSet/>
      <dgm:spPr/>
      <dgm:t>
        <a:bodyPr/>
        <a:lstStyle/>
        <a:p>
          <a:endParaRPr lang="en-US" sz="1400">
            <a:solidFill>
              <a:srgbClr val="002060"/>
            </a:solidFill>
          </a:endParaRPr>
        </a:p>
      </dgm:t>
    </dgm:pt>
    <dgm:pt modelId="{A793EF79-E492-4AE4-BC5E-BE292A67E394}" type="sibTrans" cxnId="{C658239C-E475-450D-8C52-A146C60AFBE5}">
      <dgm:prSet/>
      <dgm:spPr/>
      <dgm:t>
        <a:bodyPr/>
        <a:lstStyle/>
        <a:p>
          <a:endParaRPr lang="en-US" sz="1400">
            <a:solidFill>
              <a:srgbClr val="002060"/>
            </a:solidFill>
          </a:endParaRPr>
        </a:p>
      </dgm:t>
    </dgm:pt>
    <dgm:pt modelId="{874DC12B-1D1B-4675-AC3B-243934A6018B}">
      <dgm:prSet phldrT="[Text]" custT="1"/>
      <dgm:spPr>
        <a:noFill/>
      </dgm:spPr>
      <dgm:t>
        <a:bodyPr/>
        <a:lstStyle/>
        <a:p>
          <a:r>
            <a:rPr lang="en-US" sz="1400" baseline="0" dirty="0" smtClean="0">
              <a:solidFill>
                <a:schemeClr val="accent2"/>
              </a:solidFill>
              <a:latin typeface="+mn-lt"/>
              <a:ea typeface="Helvetica Neue" charset="0"/>
              <a:cs typeface="Helvetica Neue" charset="0"/>
            </a:rPr>
            <a:t>CERTIFICATE IN RESEARCH</a:t>
          </a:r>
          <a:endParaRPr lang="en-US" sz="1400" baseline="0" dirty="0">
            <a:solidFill>
              <a:schemeClr val="accent2"/>
            </a:solidFill>
            <a:latin typeface="+mn-lt"/>
            <a:ea typeface="Helvetica Neue" charset="0"/>
            <a:cs typeface="Helvetica Neue" charset="0"/>
          </a:endParaRPr>
        </a:p>
      </dgm:t>
    </dgm:pt>
    <dgm:pt modelId="{71A208E0-EBB9-4FF7-8CFA-9B66182E190F}" type="parTrans" cxnId="{45B791DC-C68A-4C82-8770-672B80B4B116}">
      <dgm:prSet/>
      <dgm:spPr/>
      <dgm:t>
        <a:bodyPr/>
        <a:lstStyle/>
        <a:p>
          <a:endParaRPr lang="en-US" sz="1400">
            <a:solidFill>
              <a:srgbClr val="002060"/>
            </a:solidFill>
          </a:endParaRPr>
        </a:p>
      </dgm:t>
    </dgm:pt>
    <dgm:pt modelId="{7FA32626-B7F4-4DC3-8920-FD7E4E9193C7}" type="sibTrans" cxnId="{45B791DC-C68A-4C82-8770-672B80B4B116}">
      <dgm:prSet/>
      <dgm:spPr/>
      <dgm:t>
        <a:bodyPr/>
        <a:lstStyle/>
        <a:p>
          <a:endParaRPr lang="en-US" sz="1400">
            <a:solidFill>
              <a:srgbClr val="002060"/>
            </a:solidFill>
          </a:endParaRPr>
        </a:p>
      </dgm:t>
    </dgm:pt>
    <dgm:pt modelId="{27D114C5-016E-411F-9710-C22A8C728B01}">
      <dgm:prSet phldrT="[Text]" custT="1"/>
      <dgm:spPr>
        <a:noFill/>
      </dgm:spPr>
      <dgm:t>
        <a:bodyPr/>
        <a:lstStyle/>
        <a:p>
          <a:r>
            <a:rPr lang="en-US" sz="1400" baseline="0" dirty="0" smtClean="0">
              <a:solidFill>
                <a:schemeClr val="accent5">
                  <a:lumMod val="75000"/>
                </a:schemeClr>
              </a:solidFill>
            </a:rPr>
            <a:t>PH.D. PROGRAM</a:t>
          </a:r>
          <a:endParaRPr lang="en-US" sz="1400" baseline="0" dirty="0">
            <a:solidFill>
              <a:schemeClr val="accent5">
                <a:lumMod val="75000"/>
              </a:schemeClr>
            </a:solidFill>
          </a:endParaRPr>
        </a:p>
      </dgm:t>
    </dgm:pt>
    <dgm:pt modelId="{1E68B1C5-E25D-4D6E-ADC6-EAC1B232EC79}" type="parTrans" cxnId="{457CE1A6-B621-4FC9-B84E-C29306AFEDB8}">
      <dgm:prSet/>
      <dgm:spPr/>
      <dgm:t>
        <a:bodyPr/>
        <a:lstStyle/>
        <a:p>
          <a:endParaRPr lang="en-US" sz="1400">
            <a:solidFill>
              <a:srgbClr val="002060"/>
            </a:solidFill>
          </a:endParaRPr>
        </a:p>
      </dgm:t>
    </dgm:pt>
    <dgm:pt modelId="{47CDE785-7694-44DF-919C-B3CDC45D6D3E}" type="sibTrans" cxnId="{457CE1A6-B621-4FC9-B84E-C29306AFEDB8}">
      <dgm:prSet/>
      <dgm:spPr/>
      <dgm:t>
        <a:bodyPr/>
        <a:lstStyle/>
        <a:p>
          <a:endParaRPr lang="en-US" sz="1400">
            <a:solidFill>
              <a:srgbClr val="002060"/>
            </a:solidFill>
          </a:endParaRPr>
        </a:p>
      </dgm:t>
    </dgm:pt>
    <dgm:pt modelId="{80FB6EC7-61A2-4E3F-A747-398EE690E9D5}">
      <dgm:prSet phldrT="[Text]" custT="1"/>
      <dgm:spPr>
        <a:noFill/>
      </dgm:spPr>
      <dgm:t>
        <a:bodyPr/>
        <a:lstStyle/>
        <a:p>
          <a:r>
            <a:rPr lang="en-US" sz="1400" i="1" baseline="0" dirty="0" smtClean="0">
              <a:solidFill>
                <a:schemeClr val="accent1">
                  <a:lumMod val="75000"/>
                </a:schemeClr>
              </a:solidFill>
            </a:rPr>
            <a:t>SOCIAL WORK AND ANTHROPOLOGY (SWAN) PH.D. PROGRAM</a:t>
          </a:r>
          <a:endParaRPr lang="en-US" sz="1400" i="1" baseline="0" dirty="0">
            <a:solidFill>
              <a:schemeClr val="accent1">
                <a:lumMod val="75000"/>
              </a:schemeClr>
            </a:solidFill>
          </a:endParaRPr>
        </a:p>
      </dgm:t>
    </dgm:pt>
    <dgm:pt modelId="{9460DEA4-B9EC-48D6-9F0B-7582A23B2618}" type="parTrans" cxnId="{2DF19C62-EFBC-497A-9754-D497F190168C}">
      <dgm:prSet/>
      <dgm:spPr/>
      <dgm:t>
        <a:bodyPr/>
        <a:lstStyle/>
        <a:p>
          <a:endParaRPr lang="en-US" sz="1400"/>
        </a:p>
      </dgm:t>
    </dgm:pt>
    <dgm:pt modelId="{A392D818-BFDB-4501-993A-A79EC65D2F8B}" type="sibTrans" cxnId="{2DF19C62-EFBC-497A-9754-D497F190168C}">
      <dgm:prSet/>
      <dgm:spPr/>
      <dgm:t>
        <a:bodyPr/>
        <a:lstStyle/>
        <a:p>
          <a:endParaRPr lang="en-US" sz="1400"/>
        </a:p>
      </dgm:t>
    </dgm:pt>
    <dgm:pt modelId="{D570A120-7400-4FFE-9182-171B0196BB9E}">
      <dgm:prSet phldrT="[Text]" custT="1"/>
      <dgm:spPr>
        <a:noFill/>
      </dgm:spPr>
      <dgm:t>
        <a:bodyPr/>
        <a:lstStyle/>
        <a:p>
          <a:r>
            <a:rPr lang="en-US" sz="1400" i="1" baseline="0" dirty="0" smtClean="0">
              <a:solidFill>
                <a:schemeClr val="accent6">
                  <a:lumMod val="75000"/>
                </a:schemeClr>
              </a:solidFill>
            </a:rPr>
            <a:t>PHD DUAL-TITLE PROGRAMS</a:t>
          </a:r>
          <a:endParaRPr lang="en-US" sz="1400" i="1" baseline="0" dirty="0">
            <a:solidFill>
              <a:schemeClr val="accent6">
                <a:lumMod val="75000"/>
              </a:schemeClr>
            </a:solidFill>
          </a:endParaRPr>
        </a:p>
      </dgm:t>
    </dgm:pt>
    <dgm:pt modelId="{F91C4AE0-32AB-4EB6-BF8F-7908A94CB25D}" type="parTrans" cxnId="{BC8B7A22-94CF-4721-8EED-0554E054358E}">
      <dgm:prSet/>
      <dgm:spPr/>
      <dgm:t>
        <a:bodyPr/>
        <a:lstStyle/>
        <a:p>
          <a:endParaRPr lang="en-US" sz="1400"/>
        </a:p>
      </dgm:t>
    </dgm:pt>
    <dgm:pt modelId="{E9B5C0EB-87D0-4565-B98D-A0917687C996}" type="sibTrans" cxnId="{BC8B7A22-94CF-4721-8EED-0554E054358E}">
      <dgm:prSet/>
      <dgm:spPr/>
      <dgm:t>
        <a:bodyPr/>
        <a:lstStyle/>
        <a:p>
          <a:endParaRPr lang="en-US" sz="1400"/>
        </a:p>
      </dgm:t>
    </dgm:pt>
    <dgm:pt modelId="{F7F2457B-3F3E-4752-A76B-CC225772AFA8}">
      <dgm:prSet phldrT="[Text]" custT="1"/>
      <dgm:spPr>
        <a:noFill/>
      </dgm:spPr>
      <dgm:t>
        <a:bodyPr/>
        <a:lstStyle/>
        <a:p>
          <a:r>
            <a:rPr lang="en-US" sz="1400" i="1" baseline="0" dirty="0" smtClean="0">
              <a:solidFill>
                <a:schemeClr val="accent6"/>
              </a:solidFill>
            </a:rPr>
            <a:t>GERONTOLOGY</a:t>
          </a:r>
          <a:endParaRPr lang="en-US" sz="1400" i="1" baseline="0" dirty="0">
            <a:solidFill>
              <a:schemeClr val="accent6"/>
            </a:solidFill>
          </a:endParaRPr>
        </a:p>
      </dgm:t>
    </dgm:pt>
    <dgm:pt modelId="{096DC843-85ED-4312-AD88-0BB9AD04C521}" type="parTrans" cxnId="{931BD5EB-95AD-404B-B23D-F0FDED4703E7}">
      <dgm:prSet/>
      <dgm:spPr/>
      <dgm:t>
        <a:bodyPr/>
        <a:lstStyle/>
        <a:p>
          <a:endParaRPr lang="en-US" sz="1400"/>
        </a:p>
      </dgm:t>
    </dgm:pt>
    <dgm:pt modelId="{F98AEEC3-BE42-4E18-BF61-C79E16B532A7}" type="sibTrans" cxnId="{931BD5EB-95AD-404B-B23D-F0FDED4703E7}">
      <dgm:prSet/>
      <dgm:spPr/>
      <dgm:t>
        <a:bodyPr/>
        <a:lstStyle/>
        <a:p>
          <a:endParaRPr lang="en-US" sz="1400"/>
        </a:p>
      </dgm:t>
    </dgm:pt>
    <dgm:pt modelId="{AC0CFFEA-20A4-4875-B6B5-E9BB0BD36E28}">
      <dgm:prSet phldrT="[Text]" custT="1"/>
      <dgm:spPr>
        <a:noFill/>
      </dgm:spPr>
      <dgm:t>
        <a:bodyPr/>
        <a:lstStyle/>
        <a:p>
          <a:r>
            <a:rPr lang="en-US" sz="1400" i="1" baseline="0" dirty="0" smtClean="0">
              <a:solidFill>
                <a:schemeClr val="accent6"/>
              </a:solidFill>
            </a:rPr>
            <a:t>INFANT MENTAL HEALTH</a:t>
          </a:r>
          <a:endParaRPr lang="en-US" sz="1400" i="1" baseline="0" dirty="0">
            <a:solidFill>
              <a:schemeClr val="accent6"/>
            </a:solidFill>
          </a:endParaRPr>
        </a:p>
      </dgm:t>
    </dgm:pt>
    <dgm:pt modelId="{BFA53BD3-511F-4908-A753-A0884347CAE7}" type="parTrans" cxnId="{2EA2397B-F46A-4606-B6F1-2268A5B8E9B5}">
      <dgm:prSet/>
      <dgm:spPr/>
      <dgm:t>
        <a:bodyPr/>
        <a:lstStyle/>
        <a:p>
          <a:endParaRPr lang="en-US" sz="1400"/>
        </a:p>
      </dgm:t>
    </dgm:pt>
    <dgm:pt modelId="{69FDAEE9-3270-474C-80CE-0DE61A6DEF9E}" type="sibTrans" cxnId="{2EA2397B-F46A-4606-B6F1-2268A5B8E9B5}">
      <dgm:prSet/>
      <dgm:spPr/>
      <dgm:t>
        <a:bodyPr/>
        <a:lstStyle/>
        <a:p>
          <a:endParaRPr lang="en-US" sz="1400"/>
        </a:p>
      </dgm:t>
    </dgm:pt>
    <dgm:pt modelId="{F58CC6DD-72DF-5D4D-8991-FD0A060166A3}">
      <dgm:prSet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US" sz="1400" cap="all" baseline="0" dirty="0" smtClean="0">
              <a:latin typeface="+mn-lt"/>
            </a:rPr>
            <a:t>Non-Degree Option</a:t>
          </a:r>
          <a:endParaRPr lang="en-US" sz="1400" cap="all" baseline="0" dirty="0">
            <a:latin typeface="+mn-lt"/>
          </a:endParaRPr>
        </a:p>
      </dgm:t>
    </dgm:pt>
    <dgm:pt modelId="{E06A943C-7D2B-7B49-BE79-22DAA1D97CF1}" type="parTrans" cxnId="{63ECC4EA-B39D-E242-B7EB-F721B4BB9BAB}">
      <dgm:prSet/>
      <dgm:spPr/>
      <dgm:t>
        <a:bodyPr/>
        <a:lstStyle/>
        <a:p>
          <a:endParaRPr lang="en-US"/>
        </a:p>
      </dgm:t>
    </dgm:pt>
    <dgm:pt modelId="{8D457E37-DC3C-E04F-9CDB-F62424B4167D}" type="sibTrans" cxnId="{63ECC4EA-B39D-E242-B7EB-F721B4BB9BAB}">
      <dgm:prSet/>
      <dgm:spPr/>
      <dgm:t>
        <a:bodyPr/>
        <a:lstStyle/>
        <a:p>
          <a:endParaRPr lang="en-US"/>
        </a:p>
      </dgm:t>
    </dgm:pt>
    <dgm:pt modelId="{05FFAC02-E708-4977-A01C-E573BE798FBF}" type="pres">
      <dgm:prSet presAssocID="{09332BAC-9DD3-4F7C-B47B-76654C78367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EFAD6E6E-9B9D-40D8-8575-E58B59CFDB0A}" type="pres">
      <dgm:prSet presAssocID="{2E533523-3E29-4080-AD87-6CFB85657A5F}" presName="hierRoot1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BEDD052A-222D-4C7E-A5C0-2B87E592AE34}" type="pres">
      <dgm:prSet presAssocID="{2E533523-3E29-4080-AD87-6CFB85657A5F}" presName="rootComposite1" presStyleCnt="0"/>
      <dgm:spPr/>
      <dgm:t>
        <a:bodyPr/>
        <a:lstStyle/>
        <a:p>
          <a:endParaRPr lang="en-US"/>
        </a:p>
      </dgm:t>
    </dgm:pt>
    <dgm:pt modelId="{FF2387BC-FE5E-438F-9FD9-881C6F3ED58A}" type="pres">
      <dgm:prSet presAssocID="{2E533523-3E29-4080-AD87-6CFB85657A5F}" presName="rootText1" presStyleLbl="node0" presStyleIdx="0" presStyleCnt="1" custScaleX="18145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C09B276-3D54-467D-A67F-2C548B0BEBB2}" type="pres">
      <dgm:prSet presAssocID="{2E533523-3E29-4080-AD87-6CFB85657A5F}" presName="rootConnector1" presStyleLbl="node1" presStyleIdx="0" presStyleCnt="0"/>
      <dgm:spPr/>
      <dgm:t>
        <a:bodyPr/>
        <a:lstStyle/>
        <a:p>
          <a:endParaRPr lang="en-US"/>
        </a:p>
      </dgm:t>
    </dgm:pt>
    <dgm:pt modelId="{A7D67A49-AD60-4233-89DD-1B24ABD04BA4}" type="pres">
      <dgm:prSet presAssocID="{2E533523-3E29-4080-AD87-6CFB85657A5F}" presName="hierChild2" presStyleCnt="0"/>
      <dgm:spPr/>
      <dgm:t>
        <a:bodyPr/>
        <a:lstStyle/>
        <a:p>
          <a:endParaRPr lang="en-US"/>
        </a:p>
      </dgm:t>
    </dgm:pt>
    <dgm:pt modelId="{0D7B1852-A824-554D-BE31-4009E2EE7EFB}" type="pres">
      <dgm:prSet presAssocID="{E06A943C-7D2B-7B49-BE79-22DAA1D97CF1}" presName="Name37" presStyleLbl="parChTrans1D2" presStyleIdx="0" presStyleCnt="5"/>
      <dgm:spPr/>
      <dgm:t>
        <a:bodyPr/>
        <a:lstStyle/>
        <a:p>
          <a:endParaRPr lang="en-US"/>
        </a:p>
      </dgm:t>
    </dgm:pt>
    <dgm:pt modelId="{F9CACB97-DE11-B646-ABC5-0280D95AA810}" type="pres">
      <dgm:prSet presAssocID="{F58CC6DD-72DF-5D4D-8991-FD0A060166A3}" presName="hierRoot2" presStyleCnt="0">
        <dgm:presLayoutVars>
          <dgm:hierBranch val="init"/>
        </dgm:presLayoutVars>
      </dgm:prSet>
      <dgm:spPr/>
    </dgm:pt>
    <dgm:pt modelId="{DB7170DE-A252-F64C-9B95-E0885D388801}" type="pres">
      <dgm:prSet presAssocID="{F58CC6DD-72DF-5D4D-8991-FD0A060166A3}" presName="rootComposite" presStyleCnt="0"/>
      <dgm:spPr/>
    </dgm:pt>
    <dgm:pt modelId="{DD95CF35-5DFC-4444-85A6-9EB3E190BE72}" type="pres">
      <dgm:prSet presAssocID="{F58CC6DD-72DF-5D4D-8991-FD0A060166A3}" presName="rootText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264A99B-C111-2949-BFF3-88F55C0CCE23}" type="pres">
      <dgm:prSet presAssocID="{F58CC6DD-72DF-5D4D-8991-FD0A060166A3}" presName="rootConnector" presStyleLbl="node2" presStyleIdx="0" presStyleCnt="5"/>
      <dgm:spPr/>
      <dgm:t>
        <a:bodyPr/>
        <a:lstStyle/>
        <a:p>
          <a:endParaRPr lang="en-US"/>
        </a:p>
      </dgm:t>
    </dgm:pt>
    <dgm:pt modelId="{062345E8-FEC1-4147-A51C-21500017FE22}" type="pres">
      <dgm:prSet presAssocID="{F58CC6DD-72DF-5D4D-8991-FD0A060166A3}" presName="hierChild4" presStyleCnt="0"/>
      <dgm:spPr/>
    </dgm:pt>
    <dgm:pt modelId="{CF11D5A9-98EF-444D-A5EA-A2B11FB39B34}" type="pres">
      <dgm:prSet presAssocID="{F58CC6DD-72DF-5D4D-8991-FD0A060166A3}" presName="hierChild5" presStyleCnt="0"/>
      <dgm:spPr/>
    </dgm:pt>
    <dgm:pt modelId="{4D8CBE95-9800-4A01-A0DC-05B64423AE41}" type="pres">
      <dgm:prSet presAssocID="{71A208E0-EBB9-4FF7-8CFA-9B66182E190F}" presName="Name37" presStyleLbl="parChTrans1D2" presStyleIdx="1" presStyleCnt="5"/>
      <dgm:spPr/>
      <dgm:t>
        <a:bodyPr/>
        <a:lstStyle/>
        <a:p>
          <a:endParaRPr lang="en-US"/>
        </a:p>
      </dgm:t>
    </dgm:pt>
    <dgm:pt modelId="{260DDFCF-3DEC-4EF0-A2A2-F63E8CBF189B}" type="pres">
      <dgm:prSet presAssocID="{874DC12B-1D1B-4675-AC3B-243934A6018B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BB0A4953-DDA1-4132-A29D-5413FCDEDD39}" type="pres">
      <dgm:prSet presAssocID="{874DC12B-1D1B-4675-AC3B-243934A6018B}" presName="rootComposite" presStyleCnt="0"/>
      <dgm:spPr/>
      <dgm:t>
        <a:bodyPr/>
        <a:lstStyle/>
        <a:p>
          <a:endParaRPr lang="en-US"/>
        </a:p>
      </dgm:t>
    </dgm:pt>
    <dgm:pt modelId="{8C813BA2-1ED2-41EE-ADC6-0BC092E38690}" type="pres">
      <dgm:prSet presAssocID="{874DC12B-1D1B-4675-AC3B-243934A6018B}" presName="rootText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2A8A0CB-B93E-46D8-B440-199DCA419E6B}" type="pres">
      <dgm:prSet presAssocID="{874DC12B-1D1B-4675-AC3B-243934A6018B}" presName="rootConnector" presStyleLbl="node2" presStyleIdx="1" presStyleCnt="5"/>
      <dgm:spPr/>
      <dgm:t>
        <a:bodyPr/>
        <a:lstStyle/>
        <a:p>
          <a:endParaRPr lang="en-US"/>
        </a:p>
      </dgm:t>
    </dgm:pt>
    <dgm:pt modelId="{972A2EBD-71CD-4DE2-9B7B-B6EA85FD8DA6}" type="pres">
      <dgm:prSet presAssocID="{874DC12B-1D1B-4675-AC3B-243934A6018B}" presName="hierChild4" presStyleCnt="0"/>
      <dgm:spPr/>
      <dgm:t>
        <a:bodyPr/>
        <a:lstStyle/>
        <a:p>
          <a:endParaRPr lang="en-US"/>
        </a:p>
      </dgm:t>
    </dgm:pt>
    <dgm:pt modelId="{6343A781-0FAB-4333-802A-990E54948C82}" type="pres">
      <dgm:prSet presAssocID="{874DC12B-1D1B-4675-AC3B-243934A6018B}" presName="hierChild5" presStyleCnt="0"/>
      <dgm:spPr/>
      <dgm:t>
        <a:bodyPr/>
        <a:lstStyle/>
        <a:p>
          <a:endParaRPr lang="en-US"/>
        </a:p>
      </dgm:t>
    </dgm:pt>
    <dgm:pt modelId="{92BF582B-98D6-4B87-8C5B-1FB546B9C9CE}" type="pres">
      <dgm:prSet presAssocID="{1E68B1C5-E25D-4D6E-ADC6-EAC1B232EC79}" presName="Name37" presStyleLbl="parChTrans1D2" presStyleIdx="2" presStyleCnt="5"/>
      <dgm:spPr/>
      <dgm:t>
        <a:bodyPr/>
        <a:lstStyle/>
        <a:p>
          <a:endParaRPr lang="en-US"/>
        </a:p>
      </dgm:t>
    </dgm:pt>
    <dgm:pt modelId="{4243099E-C8F2-4674-94C8-58B57CF1694A}" type="pres">
      <dgm:prSet presAssocID="{27D114C5-016E-411F-9710-C22A8C728B01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37BABCC4-BA03-4623-85AD-4C8A3D9B448D}" type="pres">
      <dgm:prSet presAssocID="{27D114C5-016E-411F-9710-C22A8C728B01}" presName="rootComposite" presStyleCnt="0"/>
      <dgm:spPr/>
      <dgm:t>
        <a:bodyPr/>
        <a:lstStyle/>
        <a:p>
          <a:endParaRPr lang="en-US"/>
        </a:p>
      </dgm:t>
    </dgm:pt>
    <dgm:pt modelId="{EF0A4D24-1DE1-41FF-89B5-A5AEB6CE0FC1}" type="pres">
      <dgm:prSet presAssocID="{27D114C5-016E-411F-9710-C22A8C728B01}" presName="rootText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718450C-C331-4D12-8688-895AB83F9BC6}" type="pres">
      <dgm:prSet presAssocID="{27D114C5-016E-411F-9710-C22A8C728B01}" presName="rootConnector" presStyleLbl="node2" presStyleIdx="2" presStyleCnt="5"/>
      <dgm:spPr/>
      <dgm:t>
        <a:bodyPr/>
        <a:lstStyle/>
        <a:p>
          <a:endParaRPr lang="en-US"/>
        </a:p>
      </dgm:t>
    </dgm:pt>
    <dgm:pt modelId="{589F6AF4-878C-475B-82C4-12A77A4BC5E5}" type="pres">
      <dgm:prSet presAssocID="{27D114C5-016E-411F-9710-C22A8C728B01}" presName="hierChild4" presStyleCnt="0"/>
      <dgm:spPr/>
      <dgm:t>
        <a:bodyPr/>
        <a:lstStyle/>
        <a:p>
          <a:endParaRPr lang="en-US"/>
        </a:p>
      </dgm:t>
    </dgm:pt>
    <dgm:pt modelId="{BBA215CD-D15B-41D9-9AEC-4B7457491644}" type="pres">
      <dgm:prSet presAssocID="{27D114C5-016E-411F-9710-C22A8C728B01}" presName="hierChild5" presStyleCnt="0"/>
      <dgm:spPr/>
      <dgm:t>
        <a:bodyPr/>
        <a:lstStyle/>
        <a:p>
          <a:endParaRPr lang="en-US"/>
        </a:p>
      </dgm:t>
    </dgm:pt>
    <dgm:pt modelId="{FF2BAFF2-5432-4EE0-9257-D6CA1ED9374D}" type="pres">
      <dgm:prSet presAssocID="{F91C4AE0-32AB-4EB6-BF8F-7908A94CB25D}" presName="Name37" presStyleLbl="parChTrans1D2" presStyleIdx="3" presStyleCnt="5"/>
      <dgm:spPr/>
      <dgm:t>
        <a:bodyPr/>
        <a:lstStyle/>
        <a:p>
          <a:endParaRPr lang="en-US"/>
        </a:p>
      </dgm:t>
    </dgm:pt>
    <dgm:pt modelId="{5FB06542-4A69-4AAB-91BD-7658742F025D}" type="pres">
      <dgm:prSet presAssocID="{D570A120-7400-4FFE-9182-171B0196BB9E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6756326F-7D83-46A1-A768-DBF93BE779F0}" type="pres">
      <dgm:prSet presAssocID="{D570A120-7400-4FFE-9182-171B0196BB9E}" presName="rootComposite" presStyleCnt="0"/>
      <dgm:spPr/>
      <dgm:t>
        <a:bodyPr/>
        <a:lstStyle/>
        <a:p>
          <a:endParaRPr lang="en-US"/>
        </a:p>
      </dgm:t>
    </dgm:pt>
    <dgm:pt modelId="{B5C270CB-F383-4CD8-8063-B3D074CAAB1E}" type="pres">
      <dgm:prSet presAssocID="{D570A120-7400-4FFE-9182-171B0196BB9E}" presName="rootText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D7240FE-9789-4488-99B8-BDC752E0BE52}" type="pres">
      <dgm:prSet presAssocID="{D570A120-7400-4FFE-9182-171B0196BB9E}" presName="rootConnector" presStyleLbl="node2" presStyleIdx="3" presStyleCnt="5"/>
      <dgm:spPr/>
      <dgm:t>
        <a:bodyPr/>
        <a:lstStyle/>
        <a:p>
          <a:endParaRPr lang="en-US"/>
        </a:p>
      </dgm:t>
    </dgm:pt>
    <dgm:pt modelId="{7F32247C-8127-4CDA-A604-0A4864EA58B7}" type="pres">
      <dgm:prSet presAssocID="{D570A120-7400-4FFE-9182-171B0196BB9E}" presName="hierChild4" presStyleCnt="0"/>
      <dgm:spPr/>
      <dgm:t>
        <a:bodyPr/>
        <a:lstStyle/>
        <a:p>
          <a:endParaRPr lang="en-US"/>
        </a:p>
      </dgm:t>
    </dgm:pt>
    <dgm:pt modelId="{00F4111A-6B64-4C69-9A74-5652D10F3992}" type="pres">
      <dgm:prSet presAssocID="{096DC843-85ED-4312-AD88-0BB9AD04C521}" presName="Name37" presStyleLbl="parChTrans1D3" presStyleIdx="0" presStyleCnt="2"/>
      <dgm:spPr/>
      <dgm:t>
        <a:bodyPr/>
        <a:lstStyle/>
        <a:p>
          <a:endParaRPr lang="en-US"/>
        </a:p>
      </dgm:t>
    </dgm:pt>
    <dgm:pt modelId="{4E3BBBC6-8E52-476F-B234-50234860041F}" type="pres">
      <dgm:prSet presAssocID="{F7F2457B-3F3E-4752-A76B-CC225772AFA8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A95C055F-4025-44A6-BF1B-CD5289235418}" type="pres">
      <dgm:prSet presAssocID="{F7F2457B-3F3E-4752-A76B-CC225772AFA8}" presName="rootComposite" presStyleCnt="0"/>
      <dgm:spPr/>
      <dgm:t>
        <a:bodyPr/>
        <a:lstStyle/>
        <a:p>
          <a:endParaRPr lang="en-US"/>
        </a:p>
      </dgm:t>
    </dgm:pt>
    <dgm:pt modelId="{863FF697-C0E4-43CC-B70E-729F2CAF9EE7}" type="pres">
      <dgm:prSet presAssocID="{F7F2457B-3F3E-4752-A76B-CC225772AFA8}" presName="rootText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413305D-8538-4AC5-A1B9-AB80B39F5527}" type="pres">
      <dgm:prSet presAssocID="{F7F2457B-3F3E-4752-A76B-CC225772AFA8}" presName="rootConnector" presStyleLbl="node3" presStyleIdx="0" presStyleCnt="2"/>
      <dgm:spPr/>
      <dgm:t>
        <a:bodyPr/>
        <a:lstStyle/>
        <a:p>
          <a:endParaRPr lang="en-US"/>
        </a:p>
      </dgm:t>
    </dgm:pt>
    <dgm:pt modelId="{4E464076-4573-461C-A19C-B88A555CF14C}" type="pres">
      <dgm:prSet presAssocID="{F7F2457B-3F3E-4752-A76B-CC225772AFA8}" presName="hierChild4" presStyleCnt="0"/>
      <dgm:spPr/>
      <dgm:t>
        <a:bodyPr/>
        <a:lstStyle/>
        <a:p>
          <a:endParaRPr lang="en-US"/>
        </a:p>
      </dgm:t>
    </dgm:pt>
    <dgm:pt modelId="{87715BD3-45FF-4EFC-97D1-816DB682928C}" type="pres">
      <dgm:prSet presAssocID="{F7F2457B-3F3E-4752-A76B-CC225772AFA8}" presName="hierChild5" presStyleCnt="0"/>
      <dgm:spPr/>
      <dgm:t>
        <a:bodyPr/>
        <a:lstStyle/>
        <a:p>
          <a:endParaRPr lang="en-US"/>
        </a:p>
      </dgm:t>
    </dgm:pt>
    <dgm:pt modelId="{AD127C21-0798-4488-B24D-8ABCA2E240A5}" type="pres">
      <dgm:prSet presAssocID="{BFA53BD3-511F-4908-A753-A0884347CAE7}" presName="Name37" presStyleLbl="parChTrans1D3" presStyleIdx="1" presStyleCnt="2"/>
      <dgm:spPr/>
      <dgm:t>
        <a:bodyPr/>
        <a:lstStyle/>
        <a:p>
          <a:endParaRPr lang="en-US"/>
        </a:p>
      </dgm:t>
    </dgm:pt>
    <dgm:pt modelId="{197ACDF0-E54E-44BD-85BC-2F62822F6E06}" type="pres">
      <dgm:prSet presAssocID="{AC0CFFEA-20A4-4875-B6B5-E9BB0BD36E28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1C010CCF-14B7-4102-9E60-64C155621A50}" type="pres">
      <dgm:prSet presAssocID="{AC0CFFEA-20A4-4875-B6B5-E9BB0BD36E28}" presName="rootComposite" presStyleCnt="0"/>
      <dgm:spPr/>
      <dgm:t>
        <a:bodyPr/>
        <a:lstStyle/>
        <a:p>
          <a:endParaRPr lang="en-US"/>
        </a:p>
      </dgm:t>
    </dgm:pt>
    <dgm:pt modelId="{63D5A268-9660-4C2D-AFBB-19BEF66C77A4}" type="pres">
      <dgm:prSet presAssocID="{AC0CFFEA-20A4-4875-B6B5-E9BB0BD36E28}" presName="rootText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27BAB04-BBBF-4575-A246-F358E00A4830}" type="pres">
      <dgm:prSet presAssocID="{AC0CFFEA-20A4-4875-B6B5-E9BB0BD36E28}" presName="rootConnector" presStyleLbl="node3" presStyleIdx="1" presStyleCnt="2"/>
      <dgm:spPr/>
      <dgm:t>
        <a:bodyPr/>
        <a:lstStyle/>
        <a:p>
          <a:endParaRPr lang="en-US"/>
        </a:p>
      </dgm:t>
    </dgm:pt>
    <dgm:pt modelId="{A115DA98-35FD-42F0-A820-0FEC8B825FDF}" type="pres">
      <dgm:prSet presAssocID="{AC0CFFEA-20A4-4875-B6B5-E9BB0BD36E28}" presName="hierChild4" presStyleCnt="0"/>
      <dgm:spPr/>
      <dgm:t>
        <a:bodyPr/>
        <a:lstStyle/>
        <a:p>
          <a:endParaRPr lang="en-US"/>
        </a:p>
      </dgm:t>
    </dgm:pt>
    <dgm:pt modelId="{59BE6AE9-401A-435E-BE0C-7F439E046545}" type="pres">
      <dgm:prSet presAssocID="{AC0CFFEA-20A4-4875-B6B5-E9BB0BD36E28}" presName="hierChild5" presStyleCnt="0"/>
      <dgm:spPr/>
      <dgm:t>
        <a:bodyPr/>
        <a:lstStyle/>
        <a:p>
          <a:endParaRPr lang="en-US"/>
        </a:p>
      </dgm:t>
    </dgm:pt>
    <dgm:pt modelId="{9A44FCA2-5A4F-47C5-A7FB-A5C47FF1AC90}" type="pres">
      <dgm:prSet presAssocID="{D570A120-7400-4FFE-9182-171B0196BB9E}" presName="hierChild5" presStyleCnt="0"/>
      <dgm:spPr/>
      <dgm:t>
        <a:bodyPr/>
        <a:lstStyle/>
        <a:p>
          <a:endParaRPr lang="en-US"/>
        </a:p>
      </dgm:t>
    </dgm:pt>
    <dgm:pt modelId="{19972D90-C6FA-4724-90D0-C79485FDD208}" type="pres">
      <dgm:prSet presAssocID="{9460DEA4-B9EC-48D6-9F0B-7582A23B2618}" presName="Name37" presStyleLbl="parChTrans1D2" presStyleIdx="4" presStyleCnt="5"/>
      <dgm:spPr/>
      <dgm:t>
        <a:bodyPr/>
        <a:lstStyle/>
        <a:p>
          <a:endParaRPr lang="en-US"/>
        </a:p>
      </dgm:t>
    </dgm:pt>
    <dgm:pt modelId="{78B2A0CF-FA09-4753-9563-4C9467177F85}" type="pres">
      <dgm:prSet presAssocID="{80FB6EC7-61A2-4E3F-A747-398EE690E9D5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92A6BCA2-1648-4E41-85E7-8CE49200F79F}" type="pres">
      <dgm:prSet presAssocID="{80FB6EC7-61A2-4E3F-A747-398EE690E9D5}" presName="rootComposite" presStyleCnt="0"/>
      <dgm:spPr/>
      <dgm:t>
        <a:bodyPr/>
        <a:lstStyle/>
        <a:p>
          <a:endParaRPr lang="en-US"/>
        </a:p>
      </dgm:t>
    </dgm:pt>
    <dgm:pt modelId="{A30FA63F-1388-46DF-BAAA-6B1BF6E46FD0}" type="pres">
      <dgm:prSet presAssocID="{80FB6EC7-61A2-4E3F-A747-398EE690E9D5}" presName="rootText" presStyleLbl="node2" presStyleIdx="4" presStyleCnt="5" custScaleY="15276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D986423-A9F7-4B32-823E-AE58716EE079}" type="pres">
      <dgm:prSet presAssocID="{80FB6EC7-61A2-4E3F-A747-398EE690E9D5}" presName="rootConnector" presStyleLbl="node2" presStyleIdx="4" presStyleCnt="5"/>
      <dgm:spPr/>
      <dgm:t>
        <a:bodyPr/>
        <a:lstStyle/>
        <a:p>
          <a:endParaRPr lang="en-US"/>
        </a:p>
      </dgm:t>
    </dgm:pt>
    <dgm:pt modelId="{EE5FAA28-8B37-40B4-950D-48502C92B4EA}" type="pres">
      <dgm:prSet presAssocID="{80FB6EC7-61A2-4E3F-A747-398EE690E9D5}" presName="hierChild4" presStyleCnt="0"/>
      <dgm:spPr/>
      <dgm:t>
        <a:bodyPr/>
        <a:lstStyle/>
        <a:p>
          <a:endParaRPr lang="en-US"/>
        </a:p>
      </dgm:t>
    </dgm:pt>
    <dgm:pt modelId="{4E6B8F92-D1D1-4D1E-8334-198A34AE60E8}" type="pres">
      <dgm:prSet presAssocID="{80FB6EC7-61A2-4E3F-A747-398EE690E9D5}" presName="hierChild5" presStyleCnt="0"/>
      <dgm:spPr/>
      <dgm:t>
        <a:bodyPr/>
        <a:lstStyle/>
        <a:p>
          <a:endParaRPr lang="en-US"/>
        </a:p>
      </dgm:t>
    </dgm:pt>
    <dgm:pt modelId="{49B8A5BF-A727-4DB1-9A74-4B8AD6A19AAF}" type="pres">
      <dgm:prSet presAssocID="{2E533523-3E29-4080-AD87-6CFB85657A5F}" presName="hierChild3" presStyleCnt="0"/>
      <dgm:spPr/>
      <dgm:t>
        <a:bodyPr/>
        <a:lstStyle/>
        <a:p>
          <a:endParaRPr lang="en-US"/>
        </a:p>
      </dgm:t>
    </dgm:pt>
  </dgm:ptLst>
  <dgm:cxnLst>
    <dgm:cxn modelId="{BC8B7A22-94CF-4721-8EED-0554E054358E}" srcId="{2E533523-3E29-4080-AD87-6CFB85657A5F}" destId="{D570A120-7400-4FFE-9182-171B0196BB9E}" srcOrd="3" destOrd="0" parTransId="{F91C4AE0-32AB-4EB6-BF8F-7908A94CB25D}" sibTransId="{E9B5C0EB-87D0-4565-B98D-A0917687C996}"/>
    <dgm:cxn modelId="{32AC0E99-29BF-264A-820B-C411EB1C3AC9}" type="presOf" srcId="{09332BAC-9DD3-4F7C-B47B-76654C783672}" destId="{05FFAC02-E708-4977-A01C-E573BE798FBF}" srcOrd="0" destOrd="0" presId="urn:microsoft.com/office/officeart/2005/8/layout/orgChart1"/>
    <dgm:cxn modelId="{1D657B5B-9CE9-7F40-A790-DA2E066BE335}" type="presOf" srcId="{27D114C5-016E-411F-9710-C22A8C728B01}" destId="{EF0A4D24-1DE1-41FF-89B5-A5AEB6CE0FC1}" srcOrd="0" destOrd="0" presId="urn:microsoft.com/office/officeart/2005/8/layout/orgChart1"/>
    <dgm:cxn modelId="{03E433E2-5AD1-B04B-9CC0-AF60B65B07F4}" type="presOf" srcId="{874DC12B-1D1B-4675-AC3B-243934A6018B}" destId="{8C813BA2-1ED2-41EE-ADC6-0BC092E38690}" srcOrd="0" destOrd="0" presId="urn:microsoft.com/office/officeart/2005/8/layout/orgChart1"/>
    <dgm:cxn modelId="{2EA2397B-F46A-4606-B6F1-2268A5B8E9B5}" srcId="{D570A120-7400-4FFE-9182-171B0196BB9E}" destId="{AC0CFFEA-20A4-4875-B6B5-E9BB0BD36E28}" srcOrd="1" destOrd="0" parTransId="{BFA53BD3-511F-4908-A753-A0884347CAE7}" sibTransId="{69FDAEE9-3270-474C-80CE-0DE61A6DEF9E}"/>
    <dgm:cxn modelId="{257D7589-A077-2443-A20A-4218744C2463}" type="presOf" srcId="{874DC12B-1D1B-4675-AC3B-243934A6018B}" destId="{42A8A0CB-B93E-46D8-B440-199DCA419E6B}" srcOrd="1" destOrd="0" presId="urn:microsoft.com/office/officeart/2005/8/layout/orgChart1"/>
    <dgm:cxn modelId="{F38371F6-3B29-C944-A151-798FEFFD7CCB}" type="presOf" srcId="{D570A120-7400-4FFE-9182-171B0196BB9E}" destId="{FD7240FE-9789-4488-99B8-BDC752E0BE52}" srcOrd="1" destOrd="0" presId="urn:microsoft.com/office/officeart/2005/8/layout/orgChart1"/>
    <dgm:cxn modelId="{45B791DC-C68A-4C82-8770-672B80B4B116}" srcId="{2E533523-3E29-4080-AD87-6CFB85657A5F}" destId="{874DC12B-1D1B-4675-AC3B-243934A6018B}" srcOrd="1" destOrd="0" parTransId="{71A208E0-EBB9-4FF7-8CFA-9B66182E190F}" sibTransId="{7FA32626-B7F4-4DC3-8920-FD7E4E9193C7}"/>
    <dgm:cxn modelId="{16BAC0A5-8F91-E34A-BC11-B7C57EEDC18C}" type="presOf" srcId="{BFA53BD3-511F-4908-A753-A0884347CAE7}" destId="{AD127C21-0798-4488-B24D-8ABCA2E240A5}" srcOrd="0" destOrd="0" presId="urn:microsoft.com/office/officeart/2005/8/layout/orgChart1"/>
    <dgm:cxn modelId="{931BD5EB-95AD-404B-B23D-F0FDED4703E7}" srcId="{D570A120-7400-4FFE-9182-171B0196BB9E}" destId="{F7F2457B-3F3E-4752-A76B-CC225772AFA8}" srcOrd="0" destOrd="0" parTransId="{096DC843-85ED-4312-AD88-0BB9AD04C521}" sibTransId="{F98AEEC3-BE42-4E18-BF61-C79E16B532A7}"/>
    <dgm:cxn modelId="{A71D8C47-A923-EF40-9D56-2B91F3FB4A17}" type="presOf" srcId="{27D114C5-016E-411F-9710-C22A8C728B01}" destId="{A718450C-C331-4D12-8688-895AB83F9BC6}" srcOrd="1" destOrd="0" presId="urn:microsoft.com/office/officeart/2005/8/layout/orgChart1"/>
    <dgm:cxn modelId="{C658239C-E475-450D-8C52-A146C60AFBE5}" srcId="{09332BAC-9DD3-4F7C-B47B-76654C783672}" destId="{2E533523-3E29-4080-AD87-6CFB85657A5F}" srcOrd="0" destOrd="0" parTransId="{10C0CBA6-1AC4-415E-9C23-C98D31321609}" sibTransId="{A793EF79-E492-4AE4-BC5E-BE292A67E394}"/>
    <dgm:cxn modelId="{CF470129-F350-3246-AB7E-A78AB95BC9AB}" type="presOf" srcId="{E06A943C-7D2B-7B49-BE79-22DAA1D97CF1}" destId="{0D7B1852-A824-554D-BE31-4009E2EE7EFB}" srcOrd="0" destOrd="0" presId="urn:microsoft.com/office/officeart/2005/8/layout/orgChart1"/>
    <dgm:cxn modelId="{5E81D671-A741-1145-829C-4DD2FFE1C039}" type="presOf" srcId="{80FB6EC7-61A2-4E3F-A747-398EE690E9D5}" destId="{A30FA63F-1388-46DF-BAAA-6B1BF6E46FD0}" srcOrd="0" destOrd="0" presId="urn:microsoft.com/office/officeart/2005/8/layout/orgChart1"/>
    <dgm:cxn modelId="{90CB4244-3FD2-7841-8647-F0CF51770D2B}" type="presOf" srcId="{1E68B1C5-E25D-4D6E-ADC6-EAC1B232EC79}" destId="{92BF582B-98D6-4B87-8C5B-1FB546B9C9CE}" srcOrd="0" destOrd="0" presId="urn:microsoft.com/office/officeart/2005/8/layout/orgChart1"/>
    <dgm:cxn modelId="{457CE1A6-B621-4FC9-B84E-C29306AFEDB8}" srcId="{2E533523-3E29-4080-AD87-6CFB85657A5F}" destId="{27D114C5-016E-411F-9710-C22A8C728B01}" srcOrd="2" destOrd="0" parTransId="{1E68B1C5-E25D-4D6E-ADC6-EAC1B232EC79}" sibTransId="{47CDE785-7694-44DF-919C-B3CDC45D6D3E}"/>
    <dgm:cxn modelId="{63ECC4EA-B39D-E242-B7EB-F721B4BB9BAB}" srcId="{2E533523-3E29-4080-AD87-6CFB85657A5F}" destId="{F58CC6DD-72DF-5D4D-8991-FD0A060166A3}" srcOrd="0" destOrd="0" parTransId="{E06A943C-7D2B-7B49-BE79-22DAA1D97CF1}" sibTransId="{8D457E37-DC3C-E04F-9CDB-F62424B4167D}"/>
    <dgm:cxn modelId="{4CCB7E19-830E-1C46-93FB-163BD0645EA9}" type="presOf" srcId="{F58CC6DD-72DF-5D4D-8991-FD0A060166A3}" destId="{9264A99B-C111-2949-BFF3-88F55C0CCE23}" srcOrd="1" destOrd="0" presId="urn:microsoft.com/office/officeart/2005/8/layout/orgChart1"/>
    <dgm:cxn modelId="{52006FF9-94C1-064E-BEF1-6496CF944ED0}" type="presOf" srcId="{AC0CFFEA-20A4-4875-B6B5-E9BB0BD36E28}" destId="{63D5A268-9660-4C2D-AFBB-19BEF66C77A4}" srcOrd="0" destOrd="0" presId="urn:microsoft.com/office/officeart/2005/8/layout/orgChart1"/>
    <dgm:cxn modelId="{F3ADE8AA-D9B4-7B4B-BE8A-2DF124924634}" type="presOf" srcId="{2E533523-3E29-4080-AD87-6CFB85657A5F}" destId="{1C09B276-3D54-467D-A67F-2C548B0BEBB2}" srcOrd="1" destOrd="0" presId="urn:microsoft.com/office/officeart/2005/8/layout/orgChart1"/>
    <dgm:cxn modelId="{AA78F875-E69E-F140-97BE-A3C09B727F56}" type="presOf" srcId="{F91C4AE0-32AB-4EB6-BF8F-7908A94CB25D}" destId="{FF2BAFF2-5432-4EE0-9257-D6CA1ED9374D}" srcOrd="0" destOrd="0" presId="urn:microsoft.com/office/officeart/2005/8/layout/orgChart1"/>
    <dgm:cxn modelId="{5CBC7C56-6A9F-EB4B-B4DE-FA07BFB62EE4}" type="presOf" srcId="{096DC843-85ED-4312-AD88-0BB9AD04C521}" destId="{00F4111A-6B64-4C69-9A74-5652D10F3992}" srcOrd="0" destOrd="0" presId="urn:microsoft.com/office/officeart/2005/8/layout/orgChart1"/>
    <dgm:cxn modelId="{2F8B3282-2CDC-6140-BDED-CBB9D7E6B187}" type="presOf" srcId="{2E533523-3E29-4080-AD87-6CFB85657A5F}" destId="{FF2387BC-FE5E-438F-9FD9-881C6F3ED58A}" srcOrd="0" destOrd="0" presId="urn:microsoft.com/office/officeart/2005/8/layout/orgChart1"/>
    <dgm:cxn modelId="{D138061A-2046-B544-AB0F-F7BEC156292A}" type="presOf" srcId="{F7F2457B-3F3E-4752-A76B-CC225772AFA8}" destId="{863FF697-C0E4-43CC-B70E-729F2CAF9EE7}" srcOrd="0" destOrd="0" presId="urn:microsoft.com/office/officeart/2005/8/layout/orgChart1"/>
    <dgm:cxn modelId="{EE7F1F6C-DEC7-3943-9451-4DBB306786B5}" type="presOf" srcId="{F58CC6DD-72DF-5D4D-8991-FD0A060166A3}" destId="{DD95CF35-5DFC-4444-85A6-9EB3E190BE72}" srcOrd="0" destOrd="0" presId="urn:microsoft.com/office/officeart/2005/8/layout/orgChart1"/>
    <dgm:cxn modelId="{2DF19C62-EFBC-497A-9754-D497F190168C}" srcId="{2E533523-3E29-4080-AD87-6CFB85657A5F}" destId="{80FB6EC7-61A2-4E3F-A747-398EE690E9D5}" srcOrd="4" destOrd="0" parTransId="{9460DEA4-B9EC-48D6-9F0B-7582A23B2618}" sibTransId="{A392D818-BFDB-4501-993A-A79EC65D2F8B}"/>
    <dgm:cxn modelId="{5B5B65A5-367D-6944-8FA5-FB12EEB639EF}" type="presOf" srcId="{D570A120-7400-4FFE-9182-171B0196BB9E}" destId="{B5C270CB-F383-4CD8-8063-B3D074CAAB1E}" srcOrd="0" destOrd="0" presId="urn:microsoft.com/office/officeart/2005/8/layout/orgChart1"/>
    <dgm:cxn modelId="{24FB5187-B356-FE40-B9AE-ED3D651D831E}" type="presOf" srcId="{9460DEA4-B9EC-48D6-9F0B-7582A23B2618}" destId="{19972D90-C6FA-4724-90D0-C79485FDD208}" srcOrd="0" destOrd="0" presId="urn:microsoft.com/office/officeart/2005/8/layout/orgChart1"/>
    <dgm:cxn modelId="{97E52FDB-DC1D-3945-B48F-38F117DAD4FE}" type="presOf" srcId="{F7F2457B-3F3E-4752-A76B-CC225772AFA8}" destId="{7413305D-8538-4AC5-A1B9-AB80B39F5527}" srcOrd="1" destOrd="0" presId="urn:microsoft.com/office/officeart/2005/8/layout/orgChart1"/>
    <dgm:cxn modelId="{98C7797D-4352-A74F-B0C7-AF0E992AF890}" type="presOf" srcId="{AC0CFFEA-20A4-4875-B6B5-E9BB0BD36E28}" destId="{527BAB04-BBBF-4575-A246-F358E00A4830}" srcOrd="1" destOrd="0" presId="urn:microsoft.com/office/officeart/2005/8/layout/orgChart1"/>
    <dgm:cxn modelId="{144E901F-F7C9-5C4B-9305-1449D01E52CA}" type="presOf" srcId="{80FB6EC7-61A2-4E3F-A747-398EE690E9D5}" destId="{8D986423-A9F7-4B32-823E-AE58716EE079}" srcOrd="1" destOrd="0" presId="urn:microsoft.com/office/officeart/2005/8/layout/orgChart1"/>
    <dgm:cxn modelId="{6B9F58E7-2FC3-DE40-AFC3-A33D84C96809}" type="presOf" srcId="{71A208E0-EBB9-4FF7-8CFA-9B66182E190F}" destId="{4D8CBE95-9800-4A01-A0DC-05B64423AE41}" srcOrd="0" destOrd="0" presId="urn:microsoft.com/office/officeart/2005/8/layout/orgChart1"/>
    <dgm:cxn modelId="{FF37FEB7-E09E-984B-964F-469836FD86F7}" type="presParOf" srcId="{05FFAC02-E708-4977-A01C-E573BE798FBF}" destId="{EFAD6E6E-9B9D-40D8-8575-E58B59CFDB0A}" srcOrd="0" destOrd="0" presId="urn:microsoft.com/office/officeart/2005/8/layout/orgChart1"/>
    <dgm:cxn modelId="{9A366B3E-4FA2-764E-A0FC-AD9FF016CF3A}" type="presParOf" srcId="{EFAD6E6E-9B9D-40D8-8575-E58B59CFDB0A}" destId="{BEDD052A-222D-4C7E-A5C0-2B87E592AE34}" srcOrd="0" destOrd="0" presId="urn:microsoft.com/office/officeart/2005/8/layout/orgChart1"/>
    <dgm:cxn modelId="{885487C8-7069-CA41-87F0-7137E01573BC}" type="presParOf" srcId="{BEDD052A-222D-4C7E-A5C0-2B87E592AE34}" destId="{FF2387BC-FE5E-438F-9FD9-881C6F3ED58A}" srcOrd="0" destOrd="0" presId="urn:microsoft.com/office/officeart/2005/8/layout/orgChart1"/>
    <dgm:cxn modelId="{863CDB74-E38C-B845-90C8-D687EA1CD9D5}" type="presParOf" srcId="{BEDD052A-222D-4C7E-A5C0-2B87E592AE34}" destId="{1C09B276-3D54-467D-A67F-2C548B0BEBB2}" srcOrd="1" destOrd="0" presId="urn:microsoft.com/office/officeart/2005/8/layout/orgChart1"/>
    <dgm:cxn modelId="{4AAF820B-5A12-E040-851B-8C49B7A61DB8}" type="presParOf" srcId="{EFAD6E6E-9B9D-40D8-8575-E58B59CFDB0A}" destId="{A7D67A49-AD60-4233-89DD-1B24ABD04BA4}" srcOrd="1" destOrd="0" presId="urn:microsoft.com/office/officeart/2005/8/layout/orgChart1"/>
    <dgm:cxn modelId="{119E76F9-73F7-C941-9737-4FF22F8178C0}" type="presParOf" srcId="{A7D67A49-AD60-4233-89DD-1B24ABD04BA4}" destId="{0D7B1852-A824-554D-BE31-4009E2EE7EFB}" srcOrd="0" destOrd="0" presId="urn:microsoft.com/office/officeart/2005/8/layout/orgChart1"/>
    <dgm:cxn modelId="{0D131FBC-43F5-2F4E-B08F-DCCE30A2381F}" type="presParOf" srcId="{A7D67A49-AD60-4233-89DD-1B24ABD04BA4}" destId="{F9CACB97-DE11-B646-ABC5-0280D95AA810}" srcOrd="1" destOrd="0" presId="urn:microsoft.com/office/officeart/2005/8/layout/orgChart1"/>
    <dgm:cxn modelId="{2F1CD54E-F3B7-4A4B-BC03-9A3695A084B4}" type="presParOf" srcId="{F9CACB97-DE11-B646-ABC5-0280D95AA810}" destId="{DB7170DE-A252-F64C-9B95-E0885D388801}" srcOrd="0" destOrd="0" presId="urn:microsoft.com/office/officeart/2005/8/layout/orgChart1"/>
    <dgm:cxn modelId="{241BCF01-8FB6-0A47-9AC0-ED2AB45FB161}" type="presParOf" srcId="{DB7170DE-A252-F64C-9B95-E0885D388801}" destId="{DD95CF35-5DFC-4444-85A6-9EB3E190BE72}" srcOrd="0" destOrd="0" presId="urn:microsoft.com/office/officeart/2005/8/layout/orgChart1"/>
    <dgm:cxn modelId="{DB2C8742-CA33-CF46-9A9C-C65133DD0BAE}" type="presParOf" srcId="{DB7170DE-A252-F64C-9B95-E0885D388801}" destId="{9264A99B-C111-2949-BFF3-88F55C0CCE23}" srcOrd="1" destOrd="0" presId="urn:microsoft.com/office/officeart/2005/8/layout/orgChart1"/>
    <dgm:cxn modelId="{335EE5D5-89F0-4241-9118-490FD737CDAE}" type="presParOf" srcId="{F9CACB97-DE11-B646-ABC5-0280D95AA810}" destId="{062345E8-FEC1-4147-A51C-21500017FE22}" srcOrd="1" destOrd="0" presId="urn:microsoft.com/office/officeart/2005/8/layout/orgChart1"/>
    <dgm:cxn modelId="{26E42F5D-5364-E741-999D-1A373DCB2D7E}" type="presParOf" srcId="{F9CACB97-DE11-B646-ABC5-0280D95AA810}" destId="{CF11D5A9-98EF-444D-A5EA-A2B11FB39B34}" srcOrd="2" destOrd="0" presId="urn:microsoft.com/office/officeart/2005/8/layout/orgChart1"/>
    <dgm:cxn modelId="{6397E706-F2DC-0444-8866-8CEF63B5238E}" type="presParOf" srcId="{A7D67A49-AD60-4233-89DD-1B24ABD04BA4}" destId="{4D8CBE95-9800-4A01-A0DC-05B64423AE41}" srcOrd="2" destOrd="0" presId="urn:microsoft.com/office/officeart/2005/8/layout/orgChart1"/>
    <dgm:cxn modelId="{BCBBEF04-358E-D84C-ADAB-99A631D400C9}" type="presParOf" srcId="{A7D67A49-AD60-4233-89DD-1B24ABD04BA4}" destId="{260DDFCF-3DEC-4EF0-A2A2-F63E8CBF189B}" srcOrd="3" destOrd="0" presId="urn:microsoft.com/office/officeart/2005/8/layout/orgChart1"/>
    <dgm:cxn modelId="{AE9AE563-37FE-A042-92B4-1F3CAFDC1D0B}" type="presParOf" srcId="{260DDFCF-3DEC-4EF0-A2A2-F63E8CBF189B}" destId="{BB0A4953-DDA1-4132-A29D-5413FCDEDD39}" srcOrd="0" destOrd="0" presId="urn:microsoft.com/office/officeart/2005/8/layout/orgChart1"/>
    <dgm:cxn modelId="{1C63BEC2-F4A0-7443-90F2-345F9C4B65EB}" type="presParOf" srcId="{BB0A4953-DDA1-4132-A29D-5413FCDEDD39}" destId="{8C813BA2-1ED2-41EE-ADC6-0BC092E38690}" srcOrd="0" destOrd="0" presId="urn:microsoft.com/office/officeart/2005/8/layout/orgChart1"/>
    <dgm:cxn modelId="{D34D54D8-A053-1842-AC7B-01F00DF093AF}" type="presParOf" srcId="{BB0A4953-DDA1-4132-A29D-5413FCDEDD39}" destId="{42A8A0CB-B93E-46D8-B440-199DCA419E6B}" srcOrd="1" destOrd="0" presId="urn:microsoft.com/office/officeart/2005/8/layout/orgChart1"/>
    <dgm:cxn modelId="{DDC484EA-4CA9-4C4C-A4EB-42E0157C63C9}" type="presParOf" srcId="{260DDFCF-3DEC-4EF0-A2A2-F63E8CBF189B}" destId="{972A2EBD-71CD-4DE2-9B7B-B6EA85FD8DA6}" srcOrd="1" destOrd="0" presId="urn:microsoft.com/office/officeart/2005/8/layout/orgChart1"/>
    <dgm:cxn modelId="{DEFE0141-C34C-704A-9470-14B4113177A0}" type="presParOf" srcId="{260DDFCF-3DEC-4EF0-A2A2-F63E8CBF189B}" destId="{6343A781-0FAB-4333-802A-990E54948C82}" srcOrd="2" destOrd="0" presId="urn:microsoft.com/office/officeart/2005/8/layout/orgChart1"/>
    <dgm:cxn modelId="{A51810CB-A744-9042-B80C-0B6BB94A31F8}" type="presParOf" srcId="{A7D67A49-AD60-4233-89DD-1B24ABD04BA4}" destId="{92BF582B-98D6-4B87-8C5B-1FB546B9C9CE}" srcOrd="4" destOrd="0" presId="urn:microsoft.com/office/officeart/2005/8/layout/orgChart1"/>
    <dgm:cxn modelId="{8847F729-6B7E-4A43-A009-F1241A644D39}" type="presParOf" srcId="{A7D67A49-AD60-4233-89DD-1B24ABD04BA4}" destId="{4243099E-C8F2-4674-94C8-58B57CF1694A}" srcOrd="5" destOrd="0" presId="urn:microsoft.com/office/officeart/2005/8/layout/orgChart1"/>
    <dgm:cxn modelId="{B64885E8-B520-5F42-B00C-B198B5D84E0B}" type="presParOf" srcId="{4243099E-C8F2-4674-94C8-58B57CF1694A}" destId="{37BABCC4-BA03-4623-85AD-4C8A3D9B448D}" srcOrd="0" destOrd="0" presId="urn:microsoft.com/office/officeart/2005/8/layout/orgChart1"/>
    <dgm:cxn modelId="{4840245E-7E7F-A046-8222-CA747D5D2537}" type="presParOf" srcId="{37BABCC4-BA03-4623-85AD-4C8A3D9B448D}" destId="{EF0A4D24-1DE1-41FF-89B5-A5AEB6CE0FC1}" srcOrd="0" destOrd="0" presId="urn:microsoft.com/office/officeart/2005/8/layout/orgChart1"/>
    <dgm:cxn modelId="{6EE8B67A-7A96-EB41-B714-797839A19B77}" type="presParOf" srcId="{37BABCC4-BA03-4623-85AD-4C8A3D9B448D}" destId="{A718450C-C331-4D12-8688-895AB83F9BC6}" srcOrd="1" destOrd="0" presId="urn:microsoft.com/office/officeart/2005/8/layout/orgChart1"/>
    <dgm:cxn modelId="{3BB943EF-D21C-684B-BD78-0B038E6CA080}" type="presParOf" srcId="{4243099E-C8F2-4674-94C8-58B57CF1694A}" destId="{589F6AF4-878C-475B-82C4-12A77A4BC5E5}" srcOrd="1" destOrd="0" presId="urn:microsoft.com/office/officeart/2005/8/layout/orgChart1"/>
    <dgm:cxn modelId="{51FEBB9D-A4E1-6F41-9159-96BE3F972943}" type="presParOf" srcId="{4243099E-C8F2-4674-94C8-58B57CF1694A}" destId="{BBA215CD-D15B-41D9-9AEC-4B7457491644}" srcOrd="2" destOrd="0" presId="urn:microsoft.com/office/officeart/2005/8/layout/orgChart1"/>
    <dgm:cxn modelId="{91C09AC2-02A4-F240-8E6D-C13A982F2E3B}" type="presParOf" srcId="{A7D67A49-AD60-4233-89DD-1B24ABD04BA4}" destId="{FF2BAFF2-5432-4EE0-9257-D6CA1ED9374D}" srcOrd="6" destOrd="0" presId="urn:microsoft.com/office/officeart/2005/8/layout/orgChart1"/>
    <dgm:cxn modelId="{695C9C55-77A5-684B-9027-246E7AAD93C9}" type="presParOf" srcId="{A7D67A49-AD60-4233-89DD-1B24ABD04BA4}" destId="{5FB06542-4A69-4AAB-91BD-7658742F025D}" srcOrd="7" destOrd="0" presId="urn:microsoft.com/office/officeart/2005/8/layout/orgChart1"/>
    <dgm:cxn modelId="{DAC5C0E4-2C73-6348-8EAF-983E38B2FD8D}" type="presParOf" srcId="{5FB06542-4A69-4AAB-91BD-7658742F025D}" destId="{6756326F-7D83-46A1-A768-DBF93BE779F0}" srcOrd="0" destOrd="0" presId="urn:microsoft.com/office/officeart/2005/8/layout/orgChart1"/>
    <dgm:cxn modelId="{5A957439-5374-BD4B-8629-2CDA5B21703A}" type="presParOf" srcId="{6756326F-7D83-46A1-A768-DBF93BE779F0}" destId="{B5C270CB-F383-4CD8-8063-B3D074CAAB1E}" srcOrd="0" destOrd="0" presId="urn:microsoft.com/office/officeart/2005/8/layout/orgChart1"/>
    <dgm:cxn modelId="{A2619AAB-E2BC-7F4B-9490-8C1D3A14A692}" type="presParOf" srcId="{6756326F-7D83-46A1-A768-DBF93BE779F0}" destId="{FD7240FE-9789-4488-99B8-BDC752E0BE52}" srcOrd="1" destOrd="0" presId="urn:microsoft.com/office/officeart/2005/8/layout/orgChart1"/>
    <dgm:cxn modelId="{E63C0E70-DD1F-F94D-AB2C-B48F6442ADA2}" type="presParOf" srcId="{5FB06542-4A69-4AAB-91BD-7658742F025D}" destId="{7F32247C-8127-4CDA-A604-0A4864EA58B7}" srcOrd="1" destOrd="0" presId="urn:microsoft.com/office/officeart/2005/8/layout/orgChart1"/>
    <dgm:cxn modelId="{394083BF-D785-D34C-9F72-76276CBE06C6}" type="presParOf" srcId="{7F32247C-8127-4CDA-A604-0A4864EA58B7}" destId="{00F4111A-6B64-4C69-9A74-5652D10F3992}" srcOrd="0" destOrd="0" presId="urn:microsoft.com/office/officeart/2005/8/layout/orgChart1"/>
    <dgm:cxn modelId="{C7DD6563-CA3D-384B-9339-543998811B40}" type="presParOf" srcId="{7F32247C-8127-4CDA-A604-0A4864EA58B7}" destId="{4E3BBBC6-8E52-476F-B234-50234860041F}" srcOrd="1" destOrd="0" presId="urn:microsoft.com/office/officeart/2005/8/layout/orgChart1"/>
    <dgm:cxn modelId="{0A04C060-4FE0-5E48-AA3F-EA739A802D7F}" type="presParOf" srcId="{4E3BBBC6-8E52-476F-B234-50234860041F}" destId="{A95C055F-4025-44A6-BF1B-CD5289235418}" srcOrd="0" destOrd="0" presId="urn:microsoft.com/office/officeart/2005/8/layout/orgChart1"/>
    <dgm:cxn modelId="{CC384543-52D8-7A46-BCD0-DA08030E679F}" type="presParOf" srcId="{A95C055F-4025-44A6-BF1B-CD5289235418}" destId="{863FF697-C0E4-43CC-B70E-729F2CAF9EE7}" srcOrd="0" destOrd="0" presId="urn:microsoft.com/office/officeart/2005/8/layout/orgChart1"/>
    <dgm:cxn modelId="{8C61F940-D8C1-934F-A99C-937E9F429E76}" type="presParOf" srcId="{A95C055F-4025-44A6-BF1B-CD5289235418}" destId="{7413305D-8538-4AC5-A1B9-AB80B39F5527}" srcOrd="1" destOrd="0" presId="urn:microsoft.com/office/officeart/2005/8/layout/orgChart1"/>
    <dgm:cxn modelId="{F545B3B2-1C47-C345-8A54-008D0CEA8233}" type="presParOf" srcId="{4E3BBBC6-8E52-476F-B234-50234860041F}" destId="{4E464076-4573-461C-A19C-B88A555CF14C}" srcOrd="1" destOrd="0" presId="urn:microsoft.com/office/officeart/2005/8/layout/orgChart1"/>
    <dgm:cxn modelId="{E64B142D-DE36-8446-8484-AF9604C2B121}" type="presParOf" srcId="{4E3BBBC6-8E52-476F-B234-50234860041F}" destId="{87715BD3-45FF-4EFC-97D1-816DB682928C}" srcOrd="2" destOrd="0" presId="urn:microsoft.com/office/officeart/2005/8/layout/orgChart1"/>
    <dgm:cxn modelId="{DF0C20BE-1344-CA4D-B419-FF76D3CA7546}" type="presParOf" srcId="{7F32247C-8127-4CDA-A604-0A4864EA58B7}" destId="{AD127C21-0798-4488-B24D-8ABCA2E240A5}" srcOrd="2" destOrd="0" presId="urn:microsoft.com/office/officeart/2005/8/layout/orgChart1"/>
    <dgm:cxn modelId="{3E398C51-5BFF-A44B-AFD5-5C673F76937F}" type="presParOf" srcId="{7F32247C-8127-4CDA-A604-0A4864EA58B7}" destId="{197ACDF0-E54E-44BD-85BC-2F62822F6E06}" srcOrd="3" destOrd="0" presId="urn:microsoft.com/office/officeart/2005/8/layout/orgChart1"/>
    <dgm:cxn modelId="{838C9197-CA2D-694F-A30E-CAB7B9800702}" type="presParOf" srcId="{197ACDF0-E54E-44BD-85BC-2F62822F6E06}" destId="{1C010CCF-14B7-4102-9E60-64C155621A50}" srcOrd="0" destOrd="0" presId="urn:microsoft.com/office/officeart/2005/8/layout/orgChart1"/>
    <dgm:cxn modelId="{5C43492B-7B87-3C47-8ACE-7EC520AE45B2}" type="presParOf" srcId="{1C010CCF-14B7-4102-9E60-64C155621A50}" destId="{63D5A268-9660-4C2D-AFBB-19BEF66C77A4}" srcOrd="0" destOrd="0" presId="urn:microsoft.com/office/officeart/2005/8/layout/orgChart1"/>
    <dgm:cxn modelId="{26FAF8C6-3650-5847-87B8-D3D7A7D641F1}" type="presParOf" srcId="{1C010CCF-14B7-4102-9E60-64C155621A50}" destId="{527BAB04-BBBF-4575-A246-F358E00A4830}" srcOrd="1" destOrd="0" presId="urn:microsoft.com/office/officeart/2005/8/layout/orgChart1"/>
    <dgm:cxn modelId="{852106B5-19BC-FD4E-B70D-B183631FCFA0}" type="presParOf" srcId="{197ACDF0-E54E-44BD-85BC-2F62822F6E06}" destId="{A115DA98-35FD-42F0-A820-0FEC8B825FDF}" srcOrd="1" destOrd="0" presId="urn:microsoft.com/office/officeart/2005/8/layout/orgChart1"/>
    <dgm:cxn modelId="{FB88B08C-2C18-EE44-9EE0-B8F6D84EFADF}" type="presParOf" srcId="{197ACDF0-E54E-44BD-85BC-2F62822F6E06}" destId="{59BE6AE9-401A-435E-BE0C-7F439E046545}" srcOrd="2" destOrd="0" presId="urn:microsoft.com/office/officeart/2005/8/layout/orgChart1"/>
    <dgm:cxn modelId="{4A3C137F-E7FB-7148-A106-8D4F31A485E0}" type="presParOf" srcId="{5FB06542-4A69-4AAB-91BD-7658742F025D}" destId="{9A44FCA2-5A4F-47C5-A7FB-A5C47FF1AC90}" srcOrd="2" destOrd="0" presId="urn:microsoft.com/office/officeart/2005/8/layout/orgChart1"/>
    <dgm:cxn modelId="{CD99EBE3-F24C-AF40-9C0C-8150EEC68123}" type="presParOf" srcId="{A7D67A49-AD60-4233-89DD-1B24ABD04BA4}" destId="{19972D90-C6FA-4724-90D0-C79485FDD208}" srcOrd="8" destOrd="0" presId="urn:microsoft.com/office/officeart/2005/8/layout/orgChart1"/>
    <dgm:cxn modelId="{9E52C5BB-13E3-104E-B53B-D74D662D51B8}" type="presParOf" srcId="{A7D67A49-AD60-4233-89DD-1B24ABD04BA4}" destId="{78B2A0CF-FA09-4753-9563-4C9467177F85}" srcOrd="9" destOrd="0" presId="urn:microsoft.com/office/officeart/2005/8/layout/orgChart1"/>
    <dgm:cxn modelId="{8E86AA0B-E19B-CD41-B323-87FE775A2E1C}" type="presParOf" srcId="{78B2A0CF-FA09-4753-9563-4C9467177F85}" destId="{92A6BCA2-1648-4E41-85E7-8CE49200F79F}" srcOrd="0" destOrd="0" presId="urn:microsoft.com/office/officeart/2005/8/layout/orgChart1"/>
    <dgm:cxn modelId="{DC4A9C00-08AD-4642-A68E-CDCEAA97DBC2}" type="presParOf" srcId="{92A6BCA2-1648-4E41-85E7-8CE49200F79F}" destId="{A30FA63F-1388-46DF-BAAA-6B1BF6E46FD0}" srcOrd="0" destOrd="0" presId="urn:microsoft.com/office/officeart/2005/8/layout/orgChart1"/>
    <dgm:cxn modelId="{E6A239A0-C06D-CA46-84DA-82A1EA275E3B}" type="presParOf" srcId="{92A6BCA2-1648-4E41-85E7-8CE49200F79F}" destId="{8D986423-A9F7-4B32-823E-AE58716EE079}" srcOrd="1" destOrd="0" presId="urn:microsoft.com/office/officeart/2005/8/layout/orgChart1"/>
    <dgm:cxn modelId="{1EB12601-1273-AE4E-AA24-82229F5014F8}" type="presParOf" srcId="{78B2A0CF-FA09-4753-9563-4C9467177F85}" destId="{EE5FAA28-8B37-40B4-950D-48502C92B4EA}" srcOrd="1" destOrd="0" presId="urn:microsoft.com/office/officeart/2005/8/layout/orgChart1"/>
    <dgm:cxn modelId="{95FA008A-4772-EF4B-92A3-79CF9376471B}" type="presParOf" srcId="{78B2A0CF-FA09-4753-9563-4C9467177F85}" destId="{4E6B8F92-D1D1-4D1E-8334-198A34AE60E8}" srcOrd="2" destOrd="0" presId="urn:microsoft.com/office/officeart/2005/8/layout/orgChart1"/>
    <dgm:cxn modelId="{79673822-3B33-6943-8A67-18957D0309AC}" type="presParOf" srcId="{EFAD6E6E-9B9D-40D8-8575-E58B59CFDB0A}" destId="{49B8A5BF-A727-4DB1-9A74-4B8AD6A19AA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2782C68-50FE-D24A-9F24-22BE9FD57CA9}" type="doc">
      <dgm:prSet loTypeId="urn:microsoft.com/office/officeart/2005/8/layout/venn2" loCatId="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A5415692-547F-8348-9C8E-2EBD69CCDBA9}">
      <dgm:prSet phldrT="[Text]" custT="1"/>
      <dgm:spPr/>
      <dgm:t>
        <a:bodyPr/>
        <a:lstStyle/>
        <a:p>
          <a:r>
            <a:rPr lang="en-US" sz="2000" b="1" dirty="0" smtClean="0">
              <a:solidFill>
                <a:srgbClr val="225610"/>
              </a:solidFill>
            </a:rPr>
            <a:t>PhD</a:t>
          </a:r>
        </a:p>
        <a:p>
          <a:r>
            <a:rPr lang="en-US" sz="1800" dirty="0" smtClean="0">
              <a:solidFill>
                <a:srgbClr val="225610"/>
              </a:solidFill>
            </a:rPr>
            <a:t>(approximately 4 years)</a:t>
          </a:r>
          <a:endParaRPr lang="en-US" sz="1800" dirty="0">
            <a:solidFill>
              <a:srgbClr val="225610"/>
            </a:solidFill>
          </a:endParaRPr>
        </a:p>
      </dgm:t>
    </dgm:pt>
    <dgm:pt modelId="{901203CD-DE6C-2C49-9FF1-5EB821BB2BBF}" type="parTrans" cxnId="{196E31B3-59A1-9245-962D-B20D3A53721F}">
      <dgm:prSet/>
      <dgm:spPr/>
      <dgm:t>
        <a:bodyPr/>
        <a:lstStyle/>
        <a:p>
          <a:endParaRPr lang="en-US"/>
        </a:p>
      </dgm:t>
    </dgm:pt>
    <dgm:pt modelId="{3D419763-0D6C-464A-A5F7-48CEA7998BA9}" type="sibTrans" cxnId="{196E31B3-59A1-9245-962D-B20D3A53721F}">
      <dgm:prSet/>
      <dgm:spPr/>
      <dgm:t>
        <a:bodyPr/>
        <a:lstStyle/>
        <a:p>
          <a:endParaRPr lang="en-US"/>
        </a:p>
      </dgm:t>
    </dgm:pt>
    <dgm:pt modelId="{B20355BB-614F-B441-A728-63FF6D06176D}">
      <dgm:prSet phldrT="[Text]" custT="1"/>
      <dgm:spPr/>
      <dgm:t>
        <a:bodyPr/>
        <a:lstStyle/>
        <a:p>
          <a:r>
            <a:rPr lang="en-US" sz="2000" b="1" dirty="0" smtClean="0">
              <a:solidFill>
                <a:srgbClr val="225610"/>
              </a:solidFill>
            </a:rPr>
            <a:t>Certificate</a:t>
          </a:r>
          <a:r>
            <a:rPr lang="en-US" sz="1700" dirty="0" smtClean="0">
              <a:solidFill>
                <a:srgbClr val="225610"/>
              </a:solidFill>
            </a:rPr>
            <a:t> </a:t>
          </a:r>
        </a:p>
        <a:p>
          <a:r>
            <a:rPr lang="en-US" sz="1800" dirty="0" smtClean="0">
              <a:solidFill>
                <a:srgbClr val="225610"/>
              </a:solidFill>
            </a:rPr>
            <a:t>(up to 3 years)</a:t>
          </a:r>
          <a:endParaRPr lang="en-US" sz="1800" dirty="0">
            <a:solidFill>
              <a:srgbClr val="225610"/>
            </a:solidFill>
          </a:endParaRPr>
        </a:p>
      </dgm:t>
    </dgm:pt>
    <dgm:pt modelId="{2FA668B5-0CCD-9B4A-B751-498715544188}" type="parTrans" cxnId="{35FA608D-B55A-4C4F-B971-FA88FB91E63B}">
      <dgm:prSet/>
      <dgm:spPr/>
      <dgm:t>
        <a:bodyPr/>
        <a:lstStyle/>
        <a:p>
          <a:endParaRPr lang="en-US"/>
        </a:p>
      </dgm:t>
    </dgm:pt>
    <dgm:pt modelId="{D3775416-402E-3243-94F1-0BBFD84F3584}" type="sibTrans" cxnId="{35FA608D-B55A-4C4F-B971-FA88FB91E63B}">
      <dgm:prSet/>
      <dgm:spPr/>
      <dgm:t>
        <a:bodyPr/>
        <a:lstStyle/>
        <a:p>
          <a:endParaRPr lang="en-US"/>
        </a:p>
      </dgm:t>
    </dgm:pt>
    <dgm:pt modelId="{2057C356-9D04-2342-B734-593757C1EF78}">
      <dgm:prSet phldrT="[Text]" custT="1"/>
      <dgm:spPr/>
      <dgm:t>
        <a:bodyPr/>
        <a:lstStyle/>
        <a:p>
          <a:r>
            <a:rPr lang="en-US" sz="2000" b="1" dirty="0" smtClean="0">
              <a:solidFill>
                <a:srgbClr val="225610"/>
              </a:solidFill>
            </a:rPr>
            <a:t>Non-Degree</a:t>
          </a:r>
        </a:p>
        <a:p>
          <a:r>
            <a:rPr lang="en-US" sz="1800" dirty="0" smtClean="0">
              <a:solidFill>
                <a:srgbClr val="225610"/>
              </a:solidFill>
            </a:rPr>
            <a:t>(up to 9 credits)</a:t>
          </a:r>
          <a:endParaRPr lang="en-US" sz="1800" dirty="0">
            <a:solidFill>
              <a:srgbClr val="225610"/>
            </a:solidFill>
          </a:endParaRPr>
        </a:p>
      </dgm:t>
    </dgm:pt>
    <dgm:pt modelId="{4B1CA334-F9E7-8C4A-A185-F188D1FC6F3B}" type="parTrans" cxnId="{A861EBCC-22FC-2641-B0DC-E3C55C87F639}">
      <dgm:prSet/>
      <dgm:spPr/>
      <dgm:t>
        <a:bodyPr/>
        <a:lstStyle/>
        <a:p>
          <a:endParaRPr lang="en-US"/>
        </a:p>
      </dgm:t>
    </dgm:pt>
    <dgm:pt modelId="{D5222A75-B6A5-BA4D-95CC-D9CC3C86A665}" type="sibTrans" cxnId="{A861EBCC-22FC-2641-B0DC-E3C55C87F639}">
      <dgm:prSet/>
      <dgm:spPr/>
      <dgm:t>
        <a:bodyPr/>
        <a:lstStyle/>
        <a:p>
          <a:endParaRPr lang="en-US"/>
        </a:p>
      </dgm:t>
    </dgm:pt>
    <dgm:pt modelId="{0920E9C0-BCC3-844C-A2F5-89A6A6E6537F}" type="pres">
      <dgm:prSet presAssocID="{62782C68-50FE-D24A-9F24-22BE9FD57CA9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58686E3-79E2-9742-B563-55363C340C43}" type="pres">
      <dgm:prSet presAssocID="{62782C68-50FE-D24A-9F24-22BE9FD57CA9}" presName="comp1" presStyleCnt="0"/>
      <dgm:spPr/>
    </dgm:pt>
    <dgm:pt modelId="{29B5CFAE-69BB-6848-A9CA-1318628C3131}" type="pres">
      <dgm:prSet presAssocID="{62782C68-50FE-D24A-9F24-22BE9FD57CA9}" presName="circle1" presStyleLbl="node1" presStyleIdx="0" presStyleCnt="3"/>
      <dgm:spPr/>
      <dgm:t>
        <a:bodyPr/>
        <a:lstStyle/>
        <a:p>
          <a:endParaRPr lang="en-US"/>
        </a:p>
      </dgm:t>
    </dgm:pt>
    <dgm:pt modelId="{725D3EE1-C8FB-7B4B-A2C3-978F881912D1}" type="pres">
      <dgm:prSet presAssocID="{62782C68-50FE-D24A-9F24-22BE9FD57CA9}" presName="c1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67067A-F01E-B241-A6DB-41568D35F44B}" type="pres">
      <dgm:prSet presAssocID="{62782C68-50FE-D24A-9F24-22BE9FD57CA9}" presName="comp2" presStyleCnt="0"/>
      <dgm:spPr/>
    </dgm:pt>
    <dgm:pt modelId="{0829AE19-62B5-5944-B354-18575A4CC476}" type="pres">
      <dgm:prSet presAssocID="{62782C68-50FE-D24A-9F24-22BE9FD57CA9}" presName="circle2" presStyleLbl="node1" presStyleIdx="1" presStyleCnt="3"/>
      <dgm:spPr/>
      <dgm:t>
        <a:bodyPr/>
        <a:lstStyle/>
        <a:p>
          <a:endParaRPr lang="en-US"/>
        </a:p>
      </dgm:t>
    </dgm:pt>
    <dgm:pt modelId="{32A15C45-FE54-9145-86CC-2829D8167F97}" type="pres">
      <dgm:prSet presAssocID="{62782C68-50FE-D24A-9F24-22BE9FD57CA9}" presName="c2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42351D-F33E-CB4C-BFC2-2961C0DB01CB}" type="pres">
      <dgm:prSet presAssocID="{62782C68-50FE-D24A-9F24-22BE9FD57CA9}" presName="comp3" presStyleCnt="0"/>
      <dgm:spPr/>
    </dgm:pt>
    <dgm:pt modelId="{ADEA40D0-1405-D941-AFAF-1E0B5F368BB3}" type="pres">
      <dgm:prSet presAssocID="{62782C68-50FE-D24A-9F24-22BE9FD57CA9}" presName="circle3" presStyleLbl="node1" presStyleIdx="2" presStyleCnt="3"/>
      <dgm:spPr/>
      <dgm:t>
        <a:bodyPr/>
        <a:lstStyle/>
        <a:p>
          <a:endParaRPr lang="en-US"/>
        </a:p>
      </dgm:t>
    </dgm:pt>
    <dgm:pt modelId="{74536FC1-C4BB-D641-81EB-5D68DC00F0F4}" type="pres">
      <dgm:prSet presAssocID="{62782C68-50FE-D24A-9F24-22BE9FD57CA9}" presName="c3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2596625-23E5-4C4A-8829-2E8A0C25726B}" type="presOf" srcId="{2057C356-9D04-2342-B734-593757C1EF78}" destId="{ADEA40D0-1405-D941-AFAF-1E0B5F368BB3}" srcOrd="0" destOrd="0" presId="urn:microsoft.com/office/officeart/2005/8/layout/venn2"/>
    <dgm:cxn modelId="{1134FA5A-F23C-4249-941B-1939418A9544}" type="presOf" srcId="{A5415692-547F-8348-9C8E-2EBD69CCDBA9}" destId="{29B5CFAE-69BB-6848-A9CA-1318628C3131}" srcOrd="0" destOrd="0" presId="urn:microsoft.com/office/officeart/2005/8/layout/venn2"/>
    <dgm:cxn modelId="{35FA608D-B55A-4C4F-B971-FA88FB91E63B}" srcId="{62782C68-50FE-D24A-9F24-22BE9FD57CA9}" destId="{B20355BB-614F-B441-A728-63FF6D06176D}" srcOrd="1" destOrd="0" parTransId="{2FA668B5-0CCD-9B4A-B751-498715544188}" sibTransId="{D3775416-402E-3243-94F1-0BBFD84F3584}"/>
    <dgm:cxn modelId="{4DAAD727-15F0-ED4D-80C9-83451343B7C1}" type="presOf" srcId="{2057C356-9D04-2342-B734-593757C1EF78}" destId="{74536FC1-C4BB-D641-81EB-5D68DC00F0F4}" srcOrd="1" destOrd="0" presId="urn:microsoft.com/office/officeart/2005/8/layout/venn2"/>
    <dgm:cxn modelId="{F3356A1B-FA7D-0E43-9B01-96DC28CA355A}" type="presOf" srcId="{B20355BB-614F-B441-A728-63FF6D06176D}" destId="{0829AE19-62B5-5944-B354-18575A4CC476}" srcOrd="0" destOrd="0" presId="urn:microsoft.com/office/officeart/2005/8/layout/venn2"/>
    <dgm:cxn modelId="{067A6CB6-54C6-9A49-B6B0-3AE2705BE294}" type="presOf" srcId="{A5415692-547F-8348-9C8E-2EBD69CCDBA9}" destId="{725D3EE1-C8FB-7B4B-A2C3-978F881912D1}" srcOrd="1" destOrd="0" presId="urn:microsoft.com/office/officeart/2005/8/layout/venn2"/>
    <dgm:cxn modelId="{196E31B3-59A1-9245-962D-B20D3A53721F}" srcId="{62782C68-50FE-D24A-9F24-22BE9FD57CA9}" destId="{A5415692-547F-8348-9C8E-2EBD69CCDBA9}" srcOrd="0" destOrd="0" parTransId="{901203CD-DE6C-2C49-9FF1-5EB821BB2BBF}" sibTransId="{3D419763-0D6C-464A-A5F7-48CEA7998BA9}"/>
    <dgm:cxn modelId="{A861EBCC-22FC-2641-B0DC-E3C55C87F639}" srcId="{62782C68-50FE-D24A-9F24-22BE9FD57CA9}" destId="{2057C356-9D04-2342-B734-593757C1EF78}" srcOrd="2" destOrd="0" parTransId="{4B1CA334-F9E7-8C4A-A185-F188D1FC6F3B}" sibTransId="{D5222A75-B6A5-BA4D-95CC-D9CC3C86A665}"/>
    <dgm:cxn modelId="{1FD7248E-76DF-8843-9D6B-43F5E49F14FB}" type="presOf" srcId="{B20355BB-614F-B441-A728-63FF6D06176D}" destId="{32A15C45-FE54-9145-86CC-2829D8167F97}" srcOrd="1" destOrd="0" presId="urn:microsoft.com/office/officeart/2005/8/layout/venn2"/>
    <dgm:cxn modelId="{4ACCD8F9-9168-8A44-A5A4-99BABDA07DB9}" type="presOf" srcId="{62782C68-50FE-D24A-9F24-22BE9FD57CA9}" destId="{0920E9C0-BCC3-844C-A2F5-89A6A6E6537F}" srcOrd="0" destOrd="0" presId="urn:microsoft.com/office/officeart/2005/8/layout/venn2"/>
    <dgm:cxn modelId="{7FDD1D5E-2CF7-BD4C-B325-D03DE665AE7C}" type="presParOf" srcId="{0920E9C0-BCC3-844C-A2F5-89A6A6E6537F}" destId="{A58686E3-79E2-9742-B563-55363C340C43}" srcOrd="0" destOrd="0" presId="urn:microsoft.com/office/officeart/2005/8/layout/venn2"/>
    <dgm:cxn modelId="{87F4C098-BDC5-FB4D-AD7F-02AD8545B023}" type="presParOf" srcId="{A58686E3-79E2-9742-B563-55363C340C43}" destId="{29B5CFAE-69BB-6848-A9CA-1318628C3131}" srcOrd="0" destOrd="0" presId="urn:microsoft.com/office/officeart/2005/8/layout/venn2"/>
    <dgm:cxn modelId="{70F7324F-CCC6-A540-8BFE-E9A1D85550D6}" type="presParOf" srcId="{A58686E3-79E2-9742-B563-55363C340C43}" destId="{725D3EE1-C8FB-7B4B-A2C3-978F881912D1}" srcOrd="1" destOrd="0" presId="urn:microsoft.com/office/officeart/2005/8/layout/venn2"/>
    <dgm:cxn modelId="{5B2C6C76-4A93-BC4E-A025-3D20E033A8FA}" type="presParOf" srcId="{0920E9C0-BCC3-844C-A2F5-89A6A6E6537F}" destId="{FB67067A-F01E-B241-A6DB-41568D35F44B}" srcOrd="1" destOrd="0" presId="urn:microsoft.com/office/officeart/2005/8/layout/venn2"/>
    <dgm:cxn modelId="{D19AF71D-2B22-704E-A87F-48B801944D40}" type="presParOf" srcId="{FB67067A-F01E-B241-A6DB-41568D35F44B}" destId="{0829AE19-62B5-5944-B354-18575A4CC476}" srcOrd="0" destOrd="0" presId="urn:microsoft.com/office/officeart/2005/8/layout/venn2"/>
    <dgm:cxn modelId="{6525940D-6A5A-9C41-8404-DCEAF3D852D6}" type="presParOf" srcId="{FB67067A-F01E-B241-A6DB-41568D35F44B}" destId="{32A15C45-FE54-9145-86CC-2829D8167F97}" srcOrd="1" destOrd="0" presId="urn:microsoft.com/office/officeart/2005/8/layout/venn2"/>
    <dgm:cxn modelId="{7F2326CC-F59E-204D-8ED2-B2989B3EF72F}" type="presParOf" srcId="{0920E9C0-BCC3-844C-A2F5-89A6A6E6537F}" destId="{3F42351D-F33E-CB4C-BFC2-2961C0DB01CB}" srcOrd="2" destOrd="0" presId="urn:microsoft.com/office/officeart/2005/8/layout/venn2"/>
    <dgm:cxn modelId="{8D189377-85F1-3C43-BC54-0FBBC4E2D85E}" type="presParOf" srcId="{3F42351D-F33E-CB4C-BFC2-2961C0DB01CB}" destId="{ADEA40D0-1405-D941-AFAF-1E0B5F368BB3}" srcOrd="0" destOrd="0" presId="urn:microsoft.com/office/officeart/2005/8/layout/venn2"/>
    <dgm:cxn modelId="{D26680D2-5783-1449-88A2-B778BF1080F3}" type="presParOf" srcId="{3F42351D-F33E-CB4C-BFC2-2961C0DB01CB}" destId="{74536FC1-C4BB-D641-81EB-5D68DC00F0F4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8623853-7904-6242-9C1B-BA073A809BE0}" type="doc">
      <dgm:prSet loTypeId="urn:microsoft.com/office/officeart/2005/8/layout/vProcess5" loCatId="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B11ABD5B-B6ED-5745-8618-1BCA90BB836F}">
      <dgm:prSet phldrT="[Text]" custT="1"/>
      <dgm:spPr/>
      <dgm:t>
        <a:bodyPr/>
        <a:lstStyle/>
        <a:p>
          <a:r>
            <a:rPr lang="en-US" sz="3200" dirty="0" smtClean="0">
              <a:solidFill>
                <a:schemeClr val="tx1"/>
              </a:solidFill>
            </a:rPr>
            <a:t>Courses</a:t>
          </a:r>
          <a:endParaRPr lang="en-US" sz="3200" dirty="0">
            <a:solidFill>
              <a:schemeClr val="tx1"/>
            </a:solidFill>
          </a:endParaRPr>
        </a:p>
      </dgm:t>
    </dgm:pt>
    <dgm:pt modelId="{062264B2-103B-DC4F-A064-6508AB773557}" type="parTrans" cxnId="{16EC88FB-EFD8-1C46-A3C1-EFE90835E241}">
      <dgm:prSet/>
      <dgm:spPr/>
      <dgm:t>
        <a:bodyPr/>
        <a:lstStyle/>
        <a:p>
          <a:endParaRPr lang="en-US"/>
        </a:p>
      </dgm:t>
    </dgm:pt>
    <dgm:pt modelId="{E6D396F5-4BBD-5441-BC57-5E23092B4927}" type="sibTrans" cxnId="{16EC88FB-EFD8-1C46-A3C1-EFE90835E241}">
      <dgm:prSet/>
      <dgm:spPr/>
      <dgm:t>
        <a:bodyPr/>
        <a:lstStyle/>
        <a:p>
          <a:endParaRPr lang="en-US"/>
        </a:p>
      </dgm:t>
    </dgm:pt>
    <dgm:pt modelId="{E699625F-B5AF-B440-B9C0-2C94EA0F7C68}">
      <dgm:prSet phldrT="[Text]" custT="1"/>
      <dgm:spPr/>
      <dgm:t>
        <a:bodyPr/>
        <a:lstStyle/>
        <a:p>
          <a:r>
            <a:rPr lang="en-US" sz="1800" dirty="0" smtClean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rPr>
            <a:t>Full time </a:t>
          </a:r>
          <a:r>
            <a:rPr lang="mr-IN" sz="1800" dirty="0" smtClean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rPr>
            <a:t>–</a:t>
          </a:r>
          <a:r>
            <a:rPr lang="en-US" sz="1800" dirty="0" smtClean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rPr>
            <a:t> 4 to 5 semesters</a:t>
          </a:r>
          <a:endParaRPr lang="en-US" sz="1800" dirty="0">
            <a:solidFill>
              <a:schemeClr val="tx1"/>
            </a:solidFill>
            <a:latin typeface="Helvetica Neue" charset="0"/>
            <a:ea typeface="Helvetica Neue" charset="0"/>
            <a:cs typeface="Helvetica Neue" charset="0"/>
          </a:endParaRPr>
        </a:p>
      </dgm:t>
    </dgm:pt>
    <dgm:pt modelId="{40E00577-FE5C-FD40-AD4C-D2B93256EC26}" type="parTrans" cxnId="{72C3F116-D901-6049-8C6E-2924F3DF7C75}">
      <dgm:prSet/>
      <dgm:spPr/>
      <dgm:t>
        <a:bodyPr/>
        <a:lstStyle/>
        <a:p>
          <a:endParaRPr lang="en-US"/>
        </a:p>
      </dgm:t>
    </dgm:pt>
    <dgm:pt modelId="{5EA40E61-0F37-404F-ADD1-BEADF24215BB}" type="sibTrans" cxnId="{72C3F116-D901-6049-8C6E-2924F3DF7C75}">
      <dgm:prSet/>
      <dgm:spPr/>
      <dgm:t>
        <a:bodyPr/>
        <a:lstStyle/>
        <a:p>
          <a:endParaRPr lang="en-US"/>
        </a:p>
      </dgm:t>
    </dgm:pt>
    <dgm:pt modelId="{F7AD7696-85A3-8145-9825-33639C6F515E}">
      <dgm:prSet phldrT="[Text]" custT="1"/>
      <dgm:spPr/>
      <dgm:t>
        <a:bodyPr/>
        <a:lstStyle/>
        <a:p>
          <a:r>
            <a:rPr lang="en-US" sz="1800" dirty="0" smtClean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rPr>
            <a:t>Part time </a:t>
          </a:r>
          <a:r>
            <a:rPr lang="mr-IN" sz="1800" dirty="0" smtClean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rPr>
            <a:t>–</a:t>
          </a:r>
          <a:r>
            <a:rPr lang="en-US" sz="1800" dirty="0" smtClean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rPr>
            <a:t> 6 to 8 semesters</a:t>
          </a:r>
          <a:endParaRPr lang="en-US" sz="1800" dirty="0">
            <a:solidFill>
              <a:schemeClr val="tx1"/>
            </a:solidFill>
            <a:latin typeface="Helvetica Neue" charset="0"/>
            <a:ea typeface="Helvetica Neue" charset="0"/>
            <a:cs typeface="Helvetica Neue" charset="0"/>
          </a:endParaRPr>
        </a:p>
      </dgm:t>
    </dgm:pt>
    <dgm:pt modelId="{2FDAFB9A-D087-6143-965D-1731E4A6F413}" type="parTrans" cxnId="{D0C03061-0A6A-5E47-B191-D6815BF593D7}">
      <dgm:prSet/>
      <dgm:spPr/>
      <dgm:t>
        <a:bodyPr/>
        <a:lstStyle/>
        <a:p>
          <a:endParaRPr lang="en-US"/>
        </a:p>
      </dgm:t>
    </dgm:pt>
    <dgm:pt modelId="{04286EB7-AABA-9743-8891-CBB56DE72395}" type="sibTrans" cxnId="{D0C03061-0A6A-5E47-B191-D6815BF593D7}">
      <dgm:prSet/>
      <dgm:spPr/>
      <dgm:t>
        <a:bodyPr/>
        <a:lstStyle/>
        <a:p>
          <a:endParaRPr lang="en-US"/>
        </a:p>
      </dgm:t>
    </dgm:pt>
    <dgm:pt modelId="{259093E6-404C-1341-9ACE-1346EECA7A4D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Qualifying</a:t>
          </a:r>
          <a:r>
            <a:rPr lang="en-US" dirty="0" smtClean="0"/>
            <a:t> </a:t>
          </a:r>
          <a:r>
            <a:rPr lang="en-US" dirty="0" smtClean="0">
              <a:solidFill>
                <a:schemeClr val="tx1"/>
              </a:solidFill>
            </a:rPr>
            <a:t>Exam</a:t>
          </a:r>
          <a:endParaRPr lang="en-US" dirty="0">
            <a:solidFill>
              <a:schemeClr val="tx1"/>
            </a:solidFill>
          </a:endParaRPr>
        </a:p>
      </dgm:t>
    </dgm:pt>
    <dgm:pt modelId="{115C984A-C74B-B14D-BFFE-981B2A53FED3}" type="parTrans" cxnId="{FF1B3F70-6CB1-A445-AB06-5F4D123BC682}">
      <dgm:prSet/>
      <dgm:spPr/>
      <dgm:t>
        <a:bodyPr/>
        <a:lstStyle/>
        <a:p>
          <a:endParaRPr lang="en-US"/>
        </a:p>
      </dgm:t>
    </dgm:pt>
    <dgm:pt modelId="{D2933584-C97F-464C-AC29-4FBB4B1CDEBF}" type="sibTrans" cxnId="{FF1B3F70-6CB1-A445-AB06-5F4D123BC682}">
      <dgm:prSet/>
      <dgm:spPr/>
      <dgm:t>
        <a:bodyPr/>
        <a:lstStyle/>
        <a:p>
          <a:endParaRPr lang="en-US"/>
        </a:p>
      </dgm:t>
    </dgm:pt>
    <dgm:pt modelId="{2DED41D4-B80B-B642-873C-80815706C8E2}">
      <dgm:prSet phldrT="[Text]" custT="1"/>
      <dgm:spPr/>
      <dgm:t>
        <a:bodyPr/>
        <a:lstStyle/>
        <a:p>
          <a:r>
            <a:rPr lang="en-US" sz="1800" dirty="0" smtClean="0">
              <a:solidFill>
                <a:schemeClr val="tx1"/>
              </a:solidFill>
            </a:rPr>
            <a:t>Statistics, Theory, and Research</a:t>
          </a:r>
          <a:endParaRPr lang="en-US" sz="1800" dirty="0">
            <a:solidFill>
              <a:schemeClr val="tx1"/>
            </a:solidFill>
          </a:endParaRPr>
        </a:p>
      </dgm:t>
    </dgm:pt>
    <dgm:pt modelId="{3D1AB5C1-2663-154C-8ACB-9E1BE677B256}" type="parTrans" cxnId="{B87E9713-42E0-0541-84AA-E0AB919A5F48}">
      <dgm:prSet/>
      <dgm:spPr/>
      <dgm:t>
        <a:bodyPr/>
        <a:lstStyle/>
        <a:p>
          <a:endParaRPr lang="en-US"/>
        </a:p>
      </dgm:t>
    </dgm:pt>
    <dgm:pt modelId="{A609432D-7D59-664C-8EDB-62089D69A95F}" type="sibTrans" cxnId="{B87E9713-42E0-0541-84AA-E0AB919A5F48}">
      <dgm:prSet/>
      <dgm:spPr/>
      <dgm:t>
        <a:bodyPr/>
        <a:lstStyle/>
        <a:p>
          <a:endParaRPr lang="en-US"/>
        </a:p>
      </dgm:t>
    </dgm:pt>
    <dgm:pt modelId="{036458BA-A3E1-9E49-96DF-14A287E417EA}">
      <dgm:prSet phldrT="[Text]"/>
      <dgm:spPr/>
      <dgm:t>
        <a:bodyPr/>
        <a:lstStyle/>
        <a:p>
          <a:r>
            <a:rPr lang="en-US" sz="3600" dirty="0" smtClean="0">
              <a:solidFill>
                <a:schemeClr val="tx1"/>
              </a:solidFill>
            </a:rPr>
            <a:t>Dissertation</a:t>
          </a:r>
          <a:endParaRPr lang="en-US" sz="3600" dirty="0">
            <a:solidFill>
              <a:schemeClr val="tx1"/>
            </a:solidFill>
          </a:endParaRPr>
        </a:p>
      </dgm:t>
    </dgm:pt>
    <dgm:pt modelId="{59C312D3-BC0E-2341-86D7-D521B8FE7D29}" type="parTrans" cxnId="{EF0B2225-1511-1748-8AAA-E4B5CA1C2E4D}">
      <dgm:prSet/>
      <dgm:spPr/>
      <dgm:t>
        <a:bodyPr/>
        <a:lstStyle/>
        <a:p>
          <a:endParaRPr lang="en-US"/>
        </a:p>
      </dgm:t>
    </dgm:pt>
    <dgm:pt modelId="{AB260FD7-8FFE-AE42-9ABC-DB961F8D80FE}" type="sibTrans" cxnId="{EF0B2225-1511-1748-8AAA-E4B5CA1C2E4D}">
      <dgm:prSet/>
      <dgm:spPr/>
      <dgm:t>
        <a:bodyPr/>
        <a:lstStyle/>
        <a:p>
          <a:endParaRPr lang="en-US"/>
        </a:p>
      </dgm:t>
    </dgm:pt>
    <dgm:pt modelId="{08230E04-B562-634F-9747-7A3128170A4B}">
      <dgm:prSet phldrT="[Text]" custT="1"/>
      <dgm:spPr/>
      <dgm:t>
        <a:bodyPr/>
        <a:lstStyle/>
        <a:p>
          <a:r>
            <a:rPr lang="en-US" sz="1800" dirty="0" smtClean="0">
              <a:solidFill>
                <a:schemeClr val="tx1"/>
              </a:solidFill>
            </a:rPr>
            <a:t>1 1/2 to 3 years</a:t>
          </a:r>
          <a:endParaRPr lang="en-US" sz="1800" dirty="0">
            <a:solidFill>
              <a:schemeClr val="tx1"/>
            </a:solidFill>
          </a:endParaRPr>
        </a:p>
      </dgm:t>
    </dgm:pt>
    <dgm:pt modelId="{607EEFC8-BF91-4E41-ADEA-52B85636F894}" type="parTrans" cxnId="{438A737A-F015-6243-9B94-7015D17247F8}">
      <dgm:prSet/>
      <dgm:spPr/>
      <dgm:t>
        <a:bodyPr/>
        <a:lstStyle/>
        <a:p>
          <a:endParaRPr lang="en-US"/>
        </a:p>
      </dgm:t>
    </dgm:pt>
    <dgm:pt modelId="{42F47E68-4D64-F04E-95F1-D13B60F9E7B7}" type="sibTrans" cxnId="{438A737A-F015-6243-9B94-7015D17247F8}">
      <dgm:prSet/>
      <dgm:spPr/>
      <dgm:t>
        <a:bodyPr/>
        <a:lstStyle/>
        <a:p>
          <a:endParaRPr lang="en-US"/>
        </a:p>
      </dgm:t>
    </dgm:pt>
    <dgm:pt modelId="{F05842A7-AF47-404F-9870-C73672A1E5E2}">
      <dgm:prSet phldrT="[Text]" custT="1"/>
      <dgm:spPr/>
      <dgm:t>
        <a:bodyPr/>
        <a:lstStyle/>
        <a:p>
          <a:r>
            <a:rPr lang="en-US" sz="1800" dirty="0" smtClean="0">
              <a:solidFill>
                <a:schemeClr val="tx1"/>
              </a:solidFill>
            </a:rPr>
            <a:t>Substantive </a:t>
          </a:r>
          <a:r>
            <a:rPr lang="en-US" sz="1800" dirty="0" smtClean="0">
              <a:solidFill>
                <a:schemeClr val="tx1"/>
              </a:solidFill>
            </a:rPr>
            <a:t>Area</a:t>
          </a:r>
          <a:endParaRPr lang="en-US" sz="1800" dirty="0">
            <a:solidFill>
              <a:schemeClr val="tx1"/>
            </a:solidFill>
          </a:endParaRPr>
        </a:p>
      </dgm:t>
    </dgm:pt>
    <dgm:pt modelId="{C4BCCDEE-6213-41EB-B186-749C9803B7EE}" type="parTrans" cxnId="{477DCE6A-A908-4687-A79B-69572DB465C6}">
      <dgm:prSet/>
      <dgm:spPr/>
      <dgm:t>
        <a:bodyPr/>
        <a:lstStyle/>
        <a:p>
          <a:endParaRPr lang="en-US"/>
        </a:p>
      </dgm:t>
    </dgm:pt>
    <dgm:pt modelId="{D5340D9E-BE08-437F-89E5-D61A12983FF2}" type="sibTrans" cxnId="{477DCE6A-A908-4687-A79B-69572DB465C6}">
      <dgm:prSet/>
      <dgm:spPr/>
      <dgm:t>
        <a:bodyPr/>
        <a:lstStyle/>
        <a:p>
          <a:endParaRPr lang="en-US"/>
        </a:p>
      </dgm:t>
    </dgm:pt>
    <dgm:pt modelId="{6192E717-6CBB-6146-99DB-BB50D4D44BB3}" type="pres">
      <dgm:prSet presAssocID="{68623853-7904-6242-9C1B-BA073A809BE0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20A3237-700C-284A-A16A-D05BB0043834}" type="pres">
      <dgm:prSet presAssocID="{68623853-7904-6242-9C1B-BA073A809BE0}" presName="dummyMaxCanvas" presStyleCnt="0">
        <dgm:presLayoutVars/>
      </dgm:prSet>
      <dgm:spPr/>
    </dgm:pt>
    <dgm:pt modelId="{009CECB3-16A3-E54C-9FFF-68075C86203E}" type="pres">
      <dgm:prSet presAssocID="{68623853-7904-6242-9C1B-BA073A809BE0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6D2ABA-4A83-5E48-ACF6-4385D1773554}" type="pres">
      <dgm:prSet presAssocID="{68623853-7904-6242-9C1B-BA073A809BE0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ACEDB5-033B-3540-8364-81B5F7C6CF2D}" type="pres">
      <dgm:prSet presAssocID="{68623853-7904-6242-9C1B-BA073A809BE0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9FF024-1DE9-4B48-B6C1-76DA66348625}" type="pres">
      <dgm:prSet presAssocID="{68623853-7904-6242-9C1B-BA073A809BE0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4807FC-E91C-8541-8B04-6D3D7476B929}" type="pres">
      <dgm:prSet presAssocID="{68623853-7904-6242-9C1B-BA073A809BE0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3B8F69-7524-BD42-B280-1B4E08FB3418}" type="pres">
      <dgm:prSet presAssocID="{68623853-7904-6242-9C1B-BA073A809BE0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FD7BAB-146E-EC44-A5B2-B888B5364D98}" type="pres">
      <dgm:prSet presAssocID="{68623853-7904-6242-9C1B-BA073A809BE0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EFEA2F-3836-EE4A-B95C-9747699199DD}" type="pres">
      <dgm:prSet presAssocID="{68623853-7904-6242-9C1B-BA073A809BE0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D765253-A54A-3446-BA34-7BE9A57F792C}" type="presOf" srcId="{68623853-7904-6242-9C1B-BA073A809BE0}" destId="{6192E717-6CBB-6146-99DB-BB50D4D44BB3}" srcOrd="0" destOrd="0" presId="urn:microsoft.com/office/officeart/2005/8/layout/vProcess5"/>
    <dgm:cxn modelId="{4529B061-13A1-7F43-903A-81CB738AEE75}" type="presOf" srcId="{2DED41D4-B80B-B642-873C-80815706C8E2}" destId="{0EFD7BAB-146E-EC44-A5B2-B888B5364D98}" srcOrd="1" destOrd="1" presId="urn:microsoft.com/office/officeart/2005/8/layout/vProcess5"/>
    <dgm:cxn modelId="{D0C03061-0A6A-5E47-B191-D6815BF593D7}" srcId="{B11ABD5B-B6ED-5745-8618-1BCA90BB836F}" destId="{F7AD7696-85A3-8145-9825-33639C6F515E}" srcOrd="1" destOrd="0" parTransId="{2FDAFB9A-D087-6143-965D-1731E4A6F413}" sibTransId="{04286EB7-AABA-9743-8891-CBB56DE72395}"/>
    <dgm:cxn modelId="{AA2E78B1-7CC8-4417-8B74-4595D45EC5E6}" type="presOf" srcId="{F05842A7-AF47-404F-9870-C73672A1E5E2}" destId="{826D2ABA-4A83-5E48-ACF6-4385D1773554}" srcOrd="0" destOrd="2" presId="urn:microsoft.com/office/officeart/2005/8/layout/vProcess5"/>
    <dgm:cxn modelId="{72C3F116-D901-6049-8C6E-2924F3DF7C75}" srcId="{B11ABD5B-B6ED-5745-8618-1BCA90BB836F}" destId="{E699625F-B5AF-B440-B9C0-2C94EA0F7C68}" srcOrd="0" destOrd="0" parTransId="{40E00577-FE5C-FD40-AD4C-D2B93256EC26}" sibTransId="{5EA40E61-0F37-404F-ADD1-BEADF24215BB}"/>
    <dgm:cxn modelId="{477DCE6A-A908-4687-A79B-69572DB465C6}" srcId="{259093E6-404C-1341-9ACE-1346EECA7A4D}" destId="{F05842A7-AF47-404F-9870-C73672A1E5E2}" srcOrd="1" destOrd="0" parTransId="{C4BCCDEE-6213-41EB-B186-749C9803B7EE}" sibTransId="{D5340D9E-BE08-437F-89E5-D61A12983FF2}"/>
    <dgm:cxn modelId="{95890FAD-4CD8-F243-83B1-D020CDCC3DA6}" type="presOf" srcId="{259093E6-404C-1341-9ACE-1346EECA7A4D}" destId="{826D2ABA-4A83-5E48-ACF6-4385D1773554}" srcOrd="0" destOrd="0" presId="urn:microsoft.com/office/officeart/2005/8/layout/vProcess5"/>
    <dgm:cxn modelId="{37459280-E428-C743-A0C8-1D5D3E403526}" type="presOf" srcId="{F7AD7696-85A3-8145-9825-33639C6F515E}" destId="{7B3B8F69-7524-BD42-B280-1B4E08FB3418}" srcOrd="1" destOrd="2" presId="urn:microsoft.com/office/officeart/2005/8/layout/vProcess5"/>
    <dgm:cxn modelId="{16EC88FB-EFD8-1C46-A3C1-EFE90835E241}" srcId="{68623853-7904-6242-9C1B-BA073A809BE0}" destId="{B11ABD5B-B6ED-5745-8618-1BCA90BB836F}" srcOrd="0" destOrd="0" parTransId="{062264B2-103B-DC4F-A064-6508AB773557}" sibTransId="{E6D396F5-4BBD-5441-BC57-5E23092B4927}"/>
    <dgm:cxn modelId="{BA12ADBC-0051-794A-A237-5386F4EDF945}" type="presOf" srcId="{08230E04-B562-634F-9747-7A3128170A4B}" destId="{71ACEDB5-033B-3540-8364-81B5F7C6CF2D}" srcOrd="0" destOrd="1" presId="urn:microsoft.com/office/officeart/2005/8/layout/vProcess5"/>
    <dgm:cxn modelId="{81D65A1F-D1B1-8B47-8D5E-9A9843F09F62}" type="presOf" srcId="{B11ABD5B-B6ED-5745-8618-1BCA90BB836F}" destId="{7B3B8F69-7524-BD42-B280-1B4E08FB3418}" srcOrd="1" destOrd="0" presId="urn:microsoft.com/office/officeart/2005/8/layout/vProcess5"/>
    <dgm:cxn modelId="{D14AAB68-0A58-6541-8486-62B08F27E167}" type="presOf" srcId="{259093E6-404C-1341-9ACE-1346EECA7A4D}" destId="{0EFD7BAB-146E-EC44-A5B2-B888B5364D98}" srcOrd="1" destOrd="0" presId="urn:microsoft.com/office/officeart/2005/8/layout/vProcess5"/>
    <dgm:cxn modelId="{12669EF4-EAC3-3C48-A3F2-0C0F2FE4AE70}" type="presOf" srcId="{036458BA-A3E1-9E49-96DF-14A287E417EA}" destId="{71ACEDB5-033B-3540-8364-81B5F7C6CF2D}" srcOrd="0" destOrd="0" presId="urn:microsoft.com/office/officeart/2005/8/layout/vProcess5"/>
    <dgm:cxn modelId="{FC004215-0273-C149-8126-B658B703D8E7}" type="presOf" srcId="{036458BA-A3E1-9E49-96DF-14A287E417EA}" destId="{63EFEA2F-3836-EE4A-B95C-9747699199DD}" srcOrd="1" destOrd="0" presId="urn:microsoft.com/office/officeart/2005/8/layout/vProcess5"/>
    <dgm:cxn modelId="{2237ABD2-CFCF-704E-9D84-320E74FB6F4F}" type="presOf" srcId="{E6D396F5-4BBD-5441-BC57-5E23092B4927}" destId="{659FF024-1DE9-4B48-B6C1-76DA66348625}" srcOrd="0" destOrd="0" presId="urn:microsoft.com/office/officeart/2005/8/layout/vProcess5"/>
    <dgm:cxn modelId="{FF1B3F70-6CB1-A445-AB06-5F4D123BC682}" srcId="{68623853-7904-6242-9C1B-BA073A809BE0}" destId="{259093E6-404C-1341-9ACE-1346EECA7A4D}" srcOrd="1" destOrd="0" parTransId="{115C984A-C74B-B14D-BFFE-981B2A53FED3}" sibTransId="{D2933584-C97F-464C-AC29-4FBB4B1CDEBF}"/>
    <dgm:cxn modelId="{DEA660AF-5350-2346-B4B2-388F532CD0B9}" type="presOf" srcId="{E699625F-B5AF-B440-B9C0-2C94EA0F7C68}" destId="{7B3B8F69-7524-BD42-B280-1B4E08FB3418}" srcOrd="1" destOrd="1" presId="urn:microsoft.com/office/officeart/2005/8/layout/vProcess5"/>
    <dgm:cxn modelId="{38F22C75-B471-B94F-B489-B3DAABA95B4D}" type="presOf" srcId="{B11ABD5B-B6ED-5745-8618-1BCA90BB836F}" destId="{009CECB3-16A3-E54C-9FFF-68075C86203E}" srcOrd="0" destOrd="0" presId="urn:microsoft.com/office/officeart/2005/8/layout/vProcess5"/>
    <dgm:cxn modelId="{3A69B159-8120-C34A-A624-725785BA7DAF}" type="presOf" srcId="{F7AD7696-85A3-8145-9825-33639C6F515E}" destId="{009CECB3-16A3-E54C-9FFF-68075C86203E}" srcOrd="0" destOrd="2" presId="urn:microsoft.com/office/officeart/2005/8/layout/vProcess5"/>
    <dgm:cxn modelId="{CE9C4753-3541-2143-BA05-5B2C81D4B016}" type="presOf" srcId="{E699625F-B5AF-B440-B9C0-2C94EA0F7C68}" destId="{009CECB3-16A3-E54C-9FFF-68075C86203E}" srcOrd="0" destOrd="1" presId="urn:microsoft.com/office/officeart/2005/8/layout/vProcess5"/>
    <dgm:cxn modelId="{EF0B2225-1511-1748-8AAA-E4B5CA1C2E4D}" srcId="{68623853-7904-6242-9C1B-BA073A809BE0}" destId="{036458BA-A3E1-9E49-96DF-14A287E417EA}" srcOrd="2" destOrd="0" parTransId="{59C312D3-BC0E-2341-86D7-D521B8FE7D29}" sibTransId="{AB260FD7-8FFE-AE42-9ABC-DB961F8D80FE}"/>
    <dgm:cxn modelId="{438A737A-F015-6243-9B94-7015D17247F8}" srcId="{036458BA-A3E1-9E49-96DF-14A287E417EA}" destId="{08230E04-B562-634F-9747-7A3128170A4B}" srcOrd="0" destOrd="0" parTransId="{607EEFC8-BF91-4E41-ADEA-52B85636F894}" sibTransId="{42F47E68-4D64-F04E-95F1-D13B60F9E7B7}"/>
    <dgm:cxn modelId="{FFB69E1F-6EBB-EF4F-A8A3-EFB82A9361A3}" type="presOf" srcId="{2DED41D4-B80B-B642-873C-80815706C8E2}" destId="{826D2ABA-4A83-5E48-ACF6-4385D1773554}" srcOrd="0" destOrd="1" presId="urn:microsoft.com/office/officeart/2005/8/layout/vProcess5"/>
    <dgm:cxn modelId="{B87E9713-42E0-0541-84AA-E0AB919A5F48}" srcId="{259093E6-404C-1341-9ACE-1346EECA7A4D}" destId="{2DED41D4-B80B-B642-873C-80815706C8E2}" srcOrd="0" destOrd="0" parTransId="{3D1AB5C1-2663-154C-8ACB-9E1BE677B256}" sibTransId="{A609432D-7D59-664C-8EDB-62089D69A95F}"/>
    <dgm:cxn modelId="{9AFE39C6-C103-5B42-B5B4-09D51BA8C894}" type="presOf" srcId="{08230E04-B562-634F-9747-7A3128170A4B}" destId="{63EFEA2F-3836-EE4A-B95C-9747699199DD}" srcOrd="1" destOrd="1" presId="urn:microsoft.com/office/officeart/2005/8/layout/vProcess5"/>
    <dgm:cxn modelId="{32267939-FCA1-4FEF-9512-9BC48454114F}" type="presOf" srcId="{F05842A7-AF47-404F-9870-C73672A1E5E2}" destId="{0EFD7BAB-146E-EC44-A5B2-B888B5364D98}" srcOrd="1" destOrd="2" presId="urn:microsoft.com/office/officeart/2005/8/layout/vProcess5"/>
    <dgm:cxn modelId="{84488D66-36EE-7F42-A92A-449361677EF5}" type="presOf" srcId="{D2933584-C97F-464C-AC29-4FBB4B1CDEBF}" destId="{F24807FC-E91C-8541-8B04-6D3D7476B929}" srcOrd="0" destOrd="0" presId="urn:microsoft.com/office/officeart/2005/8/layout/vProcess5"/>
    <dgm:cxn modelId="{34442661-893D-FE47-B8F1-BC8832D1777C}" type="presParOf" srcId="{6192E717-6CBB-6146-99DB-BB50D4D44BB3}" destId="{520A3237-700C-284A-A16A-D05BB0043834}" srcOrd="0" destOrd="0" presId="urn:microsoft.com/office/officeart/2005/8/layout/vProcess5"/>
    <dgm:cxn modelId="{1C1BF5D6-12F8-5D4F-9C36-03FB52928E94}" type="presParOf" srcId="{6192E717-6CBB-6146-99DB-BB50D4D44BB3}" destId="{009CECB3-16A3-E54C-9FFF-68075C86203E}" srcOrd="1" destOrd="0" presId="urn:microsoft.com/office/officeart/2005/8/layout/vProcess5"/>
    <dgm:cxn modelId="{040C55A6-0380-7349-9043-5251597372CD}" type="presParOf" srcId="{6192E717-6CBB-6146-99DB-BB50D4D44BB3}" destId="{826D2ABA-4A83-5E48-ACF6-4385D1773554}" srcOrd="2" destOrd="0" presId="urn:microsoft.com/office/officeart/2005/8/layout/vProcess5"/>
    <dgm:cxn modelId="{E34D2C87-443A-234C-9C29-4CA2C699A3AF}" type="presParOf" srcId="{6192E717-6CBB-6146-99DB-BB50D4D44BB3}" destId="{71ACEDB5-033B-3540-8364-81B5F7C6CF2D}" srcOrd="3" destOrd="0" presId="urn:microsoft.com/office/officeart/2005/8/layout/vProcess5"/>
    <dgm:cxn modelId="{938A65E6-8830-224C-828B-A291BBB9A4EB}" type="presParOf" srcId="{6192E717-6CBB-6146-99DB-BB50D4D44BB3}" destId="{659FF024-1DE9-4B48-B6C1-76DA66348625}" srcOrd="4" destOrd="0" presId="urn:microsoft.com/office/officeart/2005/8/layout/vProcess5"/>
    <dgm:cxn modelId="{58FB0F67-80E4-D949-B8DE-FA7FEE3A362C}" type="presParOf" srcId="{6192E717-6CBB-6146-99DB-BB50D4D44BB3}" destId="{F24807FC-E91C-8541-8B04-6D3D7476B929}" srcOrd="5" destOrd="0" presId="urn:microsoft.com/office/officeart/2005/8/layout/vProcess5"/>
    <dgm:cxn modelId="{2B57567C-683B-514A-8082-5F17BCE9603F}" type="presParOf" srcId="{6192E717-6CBB-6146-99DB-BB50D4D44BB3}" destId="{7B3B8F69-7524-BD42-B280-1B4E08FB3418}" srcOrd="6" destOrd="0" presId="urn:microsoft.com/office/officeart/2005/8/layout/vProcess5"/>
    <dgm:cxn modelId="{BD8B3B65-1495-1E4E-9A58-03998F0B8A9B}" type="presParOf" srcId="{6192E717-6CBB-6146-99DB-BB50D4D44BB3}" destId="{0EFD7BAB-146E-EC44-A5B2-B888B5364D98}" srcOrd="7" destOrd="0" presId="urn:microsoft.com/office/officeart/2005/8/layout/vProcess5"/>
    <dgm:cxn modelId="{E7DDBB4C-052B-AC46-8CC7-B28CA4FCCDFE}" type="presParOf" srcId="{6192E717-6CBB-6146-99DB-BB50D4D44BB3}" destId="{63EFEA2F-3836-EE4A-B95C-9747699199DD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972D90-C6FA-4724-90D0-C79485FDD208}">
      <dsp:nvSpPr>
        <dsp:cNvPr id="0" name=""/>
        <dsp:cNvSpPr/>
      </dsp:nvSpPr>
      <dsp:spPr>
        <a:xfrm>
          <a:off x="4381500" y="862149"/>
          <a:ext cx="3341107" cy="3616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0833"/>
              </a:lnTo>
              <a:lnTo>
                <a:pt x="3341107" y="180833"/>
              </a:lnTo>
              <a:lnTo>
                <a:pt x="3341107" y="361666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127C21-0798-4488-B24D-8ABCA2E240A5}">
      <dsp:nvSpPr>
        <dsp:cNvPr id="0" name=""/>
        <dsp:cNvSpPr/>
      </dsp:nvSpPr>
      <dsp:spPr>
        <a:xfrm>
          <a:off x="4519277" y="2084925"/>
          <a:ext cx="258333" cy="20149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14997"/>
              </a:lnTo>
              <a:lnTo>
                <a:pt x="258333" y="2014997"/>
              </a:lnTo>
            </a:path>
          </a:pathLst>
        </a:custGeom>
        <a:noFill/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F4111A-6B64-4C69-9A74-5652D10F3992}">
      <dsp:nvSpPr>
        <dsp:cNvPr id="0" name=""/>
        <dsp:cNvSpPr/>
      </dsp:nvSpPr>
      <dsp:spPr>
        <a:xfrm>
          <a:off x="4519277" y="2084925"/>
          <a:ext cx="258333" cy="7922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92221"/>
              </a:lnTo>
              <a:lnTo>
                <a:pt x="258333" y="792221"/>
              </a:lnTo>
            </a:path>
          </a:pathLst>
        </a:custGeom>
        <a:noFill/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2BAFF2-5432-4EE0-9257-D6CA1ED9374D}">
      <dsp:nvSpPr>
        <dsp:cNvPr id="0" name=""/>
        <dsp:cNvSpPr/>
      </dsp:nvSpPr>
      <dsp:spPr>
        <a:xfrm>
          <a:off x="4381500" y="862149"/>
          <a:ext cx="826665" cy="3616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0833"/>
              </a:lnTo>
              <a:lnTo>
                <a:pt x="826665" y="180833"/>
              </a:lnTo>
              <a:lnTo>
                <a:pt x="826665" y="361666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BF582B-98D6-4B87-8C5B-1FB546B9C9CE}">
      <dsp:nvSpPr>
        <dsp:cNvPr id="0" name=""/>
        <dsp:cNvSpPr/>
      </dsp:nvSpPr>
      <dsp:spPr>
        <a:xfrm>
          <a:off x="3124279" y="862149"/>
          <a:ext cx="1257220" cy="361666"/>
        </a:xfrm>
        <a:custGeom>
          <a:avLst/>
          <a:gdLst/>
          <a:ahLst/>
          <a:cxnLst/>
          <a:rect l="0" t="0" r="0" b="0"/>
          <a:pathLst>
            <a:path>
              <a:moveTo>
                <a:pt x="1257220" y="0"/>
              </a:moveTo>
              <a:lnTo>
                <a:pt x="1257220" y="180833"/>
              </a:lnTo>
              <a:lnTo>
                <a:pt x="0" y="180833"/>
              </a:lnTo>
              <a:lnTo>
                <a:pt x="0" y="361666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8CBE95-9800-4A01-A0DC-05B64423AE41}">
      <dsp:nvSpPr>
        <dsp:cNvPr id="0" name=""/>
        <dsp:cNvSpPr/>
      </dsp:nvSpPr>
      <dsp:spPr>
        <a:xfrm>
          <a:off x="1040392" y="862149"/>
          <a:ext cx="3341107" cy="361666"/>
        </a:xfrm>
        <a:custGeom>
          <a:avLst/>
          <a:gdLst/>
          <a:ahLst/>
          <a:cxnLst/>
          <a:rect l="0" t="0" r="0" b="0"/>
          <a:pathLst>
            <a:path>
              <a:moveTo>
                <a:pt x="3341107" y="0"/>
              </a:moveTo>
              <a:lnTo>
                <a:pt x="3341107" y="180833"/>
              </a:lnTo>
              <a:lnTo>
                <a:pt x="0" y="180833"/>
              </a:lnTo>
              <a:lnTo>
                <a:pt x="0" y="361666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2387BC-FE5E-438F-9FD9-881C6F3ED58A}">
      <dsp:nvSpPr>
        <dsp:cNvPr id="0" name=""/>
        <dsp:cNvSpPr/>
      </dsp:nvSpPr>
      <dsp:spPr>
        <a:xfrm>
          <a:off x="2818937" y="1039"/>
          <a:ext cx="3125124" cy="86111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baseline="0" dirty="0" smtClean="0">
              <a:solidFill>
                <a:schemeClr val="tx2">
                  <a:lumMod val="75000"/>
                </a:schemeClr>
              </a:solidFill>
            </a:rPr>
            <a:t>DOCTORAL AND CERTIFICATE PROGRAMS</a:t>
          </a:r>
          <a:endParaRPr lang="en-US" sz="1400" kern="1200" baseline="0" dirty="0">
            <a:solidFill>
              <a:schemeClr val="tx2">
                <a:lumMod val="75000"/>
              </a:schemeClr>
            </a:solidFill>
          </a:endParaRPr>
        </a:p>
      </dsp:txBody>
      <dsp:txXfrm>
        <a:off x="2818937" y="1039"/>
        <a:ext cx="3125124" cy="861110"/>
      </dsp:txXfrm>
    </dsp:sp>
    <dsp:sp modelId="{8C813BA2-1ED2-41EE-ADC6-0BC092E38690}">
      <dsp:nvSpPr>
        <dsp:cNvPr id="0" name=""/>
        <dsp:cNvSpPr/>
      </dsp:nvSpPr>
      <dsp:spPr>
        <a:xfrm>
          <a:off x="179282" y="1223815"/>
          <a:ext cx="1722220" cy="86111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baseline="0" dirty="0" smtClean="0">
              <a:solidFill>
                <a:schemeClr val="accent2"/>
              </a:solidFill>
            </a:rPr>
            <a:t>CERTIFICATE IN RESEARCH</a:t>
          </a:r>
          <a:endParaRPr lang="en-US" sz="1400" kern="1200" baseline="0" dirty="0">
            <a:solidFill>
              <a:schemeClr val="accent2"/>
            </a:solidFill>
          </a:endParaRPr>
        </a:p>
      </dsp:txBody>
      <dsp:txXfrm>
        <a:off x="179282" y="1223815"/>
        <a:ext cx="1722220" cy="861110"/>
      </dsp:txXfrm>
    </dsp:sp>
    <dsp:sp modelId="{EF0A4D24-1DE1-41FF-89B5-A5AEB6CE0FC1}">
      <dsp:nvSpPr>
        <dsp:cNvPr id="0" name=""/>
        <dsp:cNvSpPr/>
      </dsp:nvSpPr>
      <dsp:spPr>
        <a:xfrm>
          <a:off x="2263168" y="1223815"/>
          <a:ext cx="1722220" cy="86111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baseline="0" dirty="0" smtClean="0">
              <a:solidFill>
                <a:schemeClr val="accent5">
                  <a:lumMod val="75000"/>
                </a:schemeClr>
              </a:solidFill>
            </a:rPr>
            <a:t>PH.D. PROGRAM</a:t>
          </a:r>
          <a:endParaRPr lang="en-US" sz="1400" kern="1200" baseline="0" dirty="0">
            <a:solidFill>
              <a:schemeClr val="accent5">
                <a:lumMod val="75000"/>
              </a:schemeClr>
            </a:solidFill>
          </a:endParaRPr>
        </a:p>
      </dsp:txBody>
      <dsp:txXfrm>
        <a:off x="2263168" y="1223815"/>
        <a:ext cx="1722220" cy="861110"/>
      </dsp:txXfrm>
    </dsp:sp>
    <dsp:sp modelId="{B5C270CB-F383-4CD8-8063-B3D074CAAB1E}">
      <dsp:nvSpPr>
        <dsp:cNvPr id="0" name=""/>
        <dsp:cNvSpPr/>
      </dsp:nvSpPr>
      <dsp:spPr>
        <a:xfrm>
          <a:off x="4347055" y="1223815"/>
          <a:ext cx="1722220" cy="86111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i="1" kern="1200" baseline="0" dirty="0" smtClean="0">
              <a:solidFill>
                <a:schemeClr val="accent6">
                  <a:lumMod val="75000"/>
                </a:schemeClr>
              </a:solidFill>
            </a:rPr>
            <a:t>PHD DUAL-TITLE PROGRAMS</a:t>
          </a:r>
          <a:endParaRPr lang="en-US" sz="1400" i="1" kern="1200" baseline="0" dirty="0">
            <a:solidFill>
              <a:schemeClr val="accent6">
                <a:lumMod val="75000"/>
              </a:schemeClr>
            </a:solidFill>
          </a:endParaRPr>
        </a:p>
      </dsp:txBody>
      <dsp:txXfrm>
        <a:off x="4347055" y="1223815"/>
        <a:ext cx="1722220" cy="861110"/>
      </dsp:txXfrm>
    </dsp:sp>
    <dsp:sp modelId="{863FF697-C0E4-43CC-B70E-729F2CAF9EE7}">
      <dsp:nvSpPr>
        <dsp:cNvPr id="0" name=""/>
        <dsp:cNvSpPr/>
      </dsp:nvSpPr>
      <dsp:spPr>
        <a:xfrm>
          <a:off x="4777610" y="2446592"/>
          <a:ext cx="1722220" cy="86111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i="1" kern="1200" baseline="0" dirty="0" smtClean="0">
              <a:solidFill>
                <a:schemeClr val="accent6"/>
              </a:solidFill>
            </a:rPr>
            <a:t>GERONTOLOGY</a:t>
          </a:r>
          <a:endParaRPr lang="en-US" sz="1400" i="1" kern="1200" baseline="0" dirty="0">
            <a:solidFill>
              <a:schemeClr val="accent6"/>
            </a:solidFill>
          </a:endParaRPr>
        </a:p>
      </dsp:txBody>
      <dsp:txXfrm>
        <a:off x="4777610" y="2446592"/>
        <a:ext cx="1722220" cy="861110"/>
      </dsp:txXfrm>
    </dsp:sp>
    <dsp:sp modelId="{63D5A268-9660-4C2D-AFBB-19BEF66C77A4}">
      <dsp:nvSpPr>
        <dsp:cNvPr id="0" name=""/>
        <dsp:cNvSpPr/>
      </dsp:nvSpPr>
      <dsp:spPr>
        <a:xfrm>
          <a:off x="4777610" y="3669368"/>
          <a:ext cx="1722220" cy="86111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i="1" kern="1200" baseline="0" dirty="0" smtClean="0">
              <a:solidFill>
                <a:schemeClr val="accent6"/>
              </a:solidFill>
            </a:rPr>
            <a:t>INFANT MENTAL HEALTH</a:t>
          </a:r>
          <a:endParaRPr lang="en-US" sz="1400" i="1" kern="1200" baseline="0" dirty="0">
            <a:solidFill>
              <a:schemeClr val="accent6"/>
            </a:solidFill>
          </a:endParaRPr>
        </a:p>
      </dsp:txBody>
      <dsp:txXfrm>
        <a:off x="4777610" y="3669368"/>
        <a:ext cx="1722220" cy="861110"/>
      </dsp:txXfrm>
    </dsp:sp>
    <dsp:sp modelId="{A30FA63F-1388-46DF-BAAA-6B1BF6E46FD0}">
      <dsp:nvSpPr>
        <dsp:cNvPr id="0" name=""/>
        <dsp:cNvSpPr/>
      </dsp:nvSpPr>
      <dsp:spPr>
        <a:xfrm>
          <a:off x="6861497" y="1223815"/>
          <a:ext cx="1722220" cy="131544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i="1" kern="1200" baseline="0" dirty="0" smtClean="0">
              <a:solidFill>
                <a:schemeClr val="accent1">
                  <a:lumMod val="75000"/>
                </a:schemeClr>
              </a:solidFill>
            </a:rPr>
            <a:t>SOCIAL WORK AND ANTHROPOLOGY (SWAN) PH.D. PROGRAM</a:t>
          </a:r>
          <a:endParaRPr lang="en-US" sz="1400" i="1" kern="1200" baseline="0" dirty="0">
            <a:solidFill>
              <a:schemeClr val="accent1">
                <a:lumMod val="75000"/>
              </a:schemeClr>
            </a:solidFill>
          </a:endParaRPr>
        </a:p>
      </dsp:txBody>
      <dsp:txXfrm>
        <a:off x="6861497" y="1223815"/>
        <a:ext cx="1722220" cy="13154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972D90-C6FA-4724-90D0-C79485FDD208}">
      <dsp:nvSpPr>
        <dsp:cNvPr id="0" name=""/>
        <dsp:cNvSpPr/>
      </dsp:nvSpPr>
      <dsp:spPr>
        <a:xfrm>
          <a:off x="4381500" y="862149"/>
          <a:ext cx="3341107" cy="3616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0833"/>
              </a:lnTo>
              <a:lnTo>
                <a:pt x="3341107" y="180833"/>
              </a:lnTo>
              <a:lnTo>
                <a:pt x="3341107" y="361666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127C21-0798-4488-B24D-8ABCA2E240A5}">
      <dsp:nvSpPr>
        <dsp:cNvPr id="0" name=""/>
        <dsp:cNvSpPr/>
      </dsp:nvSpPr>
      <dsp:spPr>
        <a:xfrm>
          <a:off x="4519277" y="2084925"/>
          <a:ext cx="258333" cy="20149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14997"/>
              </a:lnTo>
              <a:lnTo>
                <a:pt x="258333" y="2014997"/>
              </a:lnTo>
            </a:path>
          </a:pathLst>
        </a:custGeom>
        <a:noFill/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F4111A-6B64-4C69-9A74-5652D10F3992}">
      <dsp:nvSpPr>
        <dsp:cNvPr id="0" name=""/>
        <dsp:cNvSpPr/>
      </dsp:nvSpPr>
      <dsp:spPr>
        <a:xfrm>
          <a:off x="4519277" y="2084925"/>
          <a:ext cx="258333" cy="7922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92221"/>
              </a:lnTo>
              <a:lnTo>
                <a:pt x="258333" y="792221"/>
              </a:lnTo>
            </a:path>
          </a:pathLst>
        </a:custGeom>
        <a:noFill/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2BAFF2-5432-4EE0-9257-D6CA1ED9374D}">
      <dsp:nvSpPr>
        <dsp:cNvPr id="0" name=""/>
        <dsp:cNvSpPr/>
      </dsp:nvSpPr>
      <dsp:spPr>
        <a:xfrm>
          <a:off x="4381500" y="862149"/>
          <a:ext cx="826665" cy="3616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0833"/>
              </a:lnTo>
              <a:lnTo>
                <a:pt x="826665" y="180833"/>
              </a:lnTo>
              <a:lnTo>
                <a:pt x="826665" y="361666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BF582B-98D6-4B87-8C5B-1FB546B9C9CE}">
      <dsp:nvSpPr>
        <dsp:cNvPr id="0" name=""/>
        <dsp:cNvSpPr/>
      </dsp:nvSpPr>
      <dsp:spPr>
        <a:xfrm>
          <a:off x="3124279" y="862149"/>
          <a:ext cx="1257220" cy="361666"/>
        </a:xfrm>
        <a:custGeom>
          <a:avLst/>
          <a:gdLst/>
          <a:ahLst/>
          <a:cxnLst/>
          <a:rect l="0" t="0" r="0" b="0"/>
          <a:pathLst>
            <a:path>
              <a:moveTo>
                <a:pt x="1257220" y="0"/>
              </a:moveTo>
              <a:lnTo>
                <a:pt x="1257220" y="180833"/>
              </a:lnTo>
              <a:lnTo>
                <a:pt x="0" y="180833"/>
              </a:lnTo>
              <a:lnTo>
                <a:pt x="0" y="361666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8CBE95-9800-4A01-A0DC-05B64423AE41}">
      <dsp:nvSpPr>
        <dsp:cNvPr id="0" name=""/>
        <dsp:cNvSpPr/>
      </dsp:nvSpPr>
      <dsp:spPr>
        <a:xfrm>
          <a:off x="1040392" y="862149"/>
          <a:ext cx="3341107" cy="361666"/>
        </a:xfrm>
        <a:custGeom>
          <a:avLst/>
          <a:gdLst/>
          <a:ahLst/>
          <a:cxnLst/>
          <a:rect l="0" t="0" r="0" b="0"/>
          <a:pathLst>
            <a:path>
              <a:moveTo>
                <a:pt x="3341107" y="0"/>
              </a:moveTo>
              <a:lnTo>
                <a:pt x="3341107" y="180833"/>
              </a:lnTo>
              <a:lnTo>
                <a:pt x="0" y="180833"/>
              </a:lnTo>
              <a:lnTo>
                <a:pt x="0" y="361666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2387BC-FE5E-438F-9FD9-881C6F3ED58A}">
      <dsp:nvSpPr>
        <dsp:cNvPr id="0" name=""/>
        <dsp:cNvSpPr/>
      </dsp:nvSpPr>
      <dsp:spPr>
        <a:xfrm>
          <a:off x="2818937" y="1039"/>
          <a:ext cx="3125124" cy="86111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baseline="0" dirty="0" smtClean="0">
              <a:solidFill>
                <a:schemeClr val="tx2">
                  <a:lumMod val="75000"/>
                </a:schemeClr>
              </a:solidFill>
            </a:rPr>
            <a:t>DOCTORAL AND CERTIFICATE PROGRAMS</a:t>
          </a:r>
          <a:endParaRPr lang="en-US" sz="1400" kern="1200" baseline="0" dirty="0">
            <a:solidFill>
              <a:schemeClr val="tx2">
                <a:lumMod val="75000"/>
              </a:schemeClr>
            </a:solidFill>
          </a:endParaRPr>
        </a:p>
      </dsp:txBody>
      <dsp:txXfrm>
        <a:off x="2818937" y="1039"/>
        <a:ext cx="3125124" cy="861110"/>
      </dsp:txXfrm>
    </dsp:sp>
    <dsp:sp modelId="{8C813BA2-1ED2-41EE-ADC6-0BC092E38690}">
      <dsp:nvSpPr>
        <dsp:cNvPr id="0" name=""/>
        <dsp:cNvSpPr/>
      </dsp:nvSpPr>
      <dsp:spPr>
        <a:xfrm>
          <a:off x="179282" y="1223815"/>
          <a:ext cx="1722220" cy="861110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baseline="0" dirty="0" smtClean="0">
              <a:solidFill>
                <a:schemeClr val="accent2"/>
              </a:solidFill>
            </a:rPr>
            <a:t>CERTIFICATE IN RESEARCH</a:t>
          </a:r>
          <a:endParaRPr lang="en-US" sz="1400" kern="1200" baseline="0" dirty="0">
            <a:solidFill>
              <a:schemeClr val="accent2"/>
            </a:solidFill>
          </a:endParaRPr>
        </a:p>
      </dsp:txBody>
      <dsp:txXfrm>
        <a:off x="179282" y="1223815"/>
        <a:ext cx="1722220" cy="861110"/>
      </dsp:txXfrm>
    </dsp:sp>
    <dsp:sp modelId="{EF0A4D24-1DE1-41FF-89B5-A5AEB6CE0FC1}">
      <dsp:nvSpPr>
        <dsp:cNvPr id="0" name=""/>
        <dsp:cNvSpPr/>
      </dsp:nvSpPr>
      <dsp:spPr>
        <a:xfrm>
          <a:off x="2263168" y="1223815"/>
          <a:ext cx="1722220" cy="86111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baseline="0" dirty="0" smtClean="0">
              <a:solidFill>
                <a:schemeClr val="accent5">
                  <a:lumMod val="75000"/>
                </a:schemeClr>
              </a:solidFill>
            </a:rPr>
            <a:t>PH.D. PROGRAM</a:t>
          </a:r>
          <a:endParaRPr lang="en-US" sz="1400" kern="1200" baseline="0" dirty="0">
            <a:solidFill>
              <a:schemeClr val="accent5">
                <a:lumMod val="75000"/>
              </a:schemeClr>
            </a:solidFill>
          </a:endParaRPr>
        </a:p>
      </dsp:txBody>
      <dsp:txXfrm>
        <a:off x="2263168" y="1223815"/>
        <a:ext cx="1722220" cy="861110"/>
      </dsp:txXfrm>
    </dsp:sp>
    <dsp:sp modelId="{B5C270CB-F383-4CD8-8063-B3D074CAAB1E}">
      <dsp:nvSpPr>
        <dsp:cNvPr id="0" name=""/>
        <dsp:cNvSpPr/>
      </dsp:nvSpPr>
      <dsp:spPr>
        <a:xfrm>
          <a:off x="4347055" y="1223815"/>
          <a:ext cx="1722220" cy="86111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i="1" kern="1200" baseline="0" dirty="0" smtClean="0">
              <a:solidFill>
                <a:schemeClr val="accent6">
                  <a:lumMod val="75000"/>
                </a:schemeClr>
              </a:solidFill>
            </a:rPr>
            <a:t>PHD DUAL-TITLE PROGRAMS</a:t>
          </a:r>
          <a:endParaRPr lang="en-US" sz="1400" i="1" kern="1200" baseline="0" dirty="0">
            <a:solidFill>
              <a:schemeClr val="accent6">
                <a:lumMod val="75000"/>
              </a:schemeClr>
            </a:solidFill>
          </a:endParaRPr>
        </a:p>
      </dsp:txBody>
      <dsp:txXfrm>
        <a:off x="4347055" y="1223815"/>
        <a:ext cx="1722220" cy="861110"/>
      </dsp:txXfrm>
    </dsp:sp>
    <dsp:sp modelId="{863FF697-C0E4-43CC-B70E-729F2CAF9EE7}">
      <dsp:nvSpPr>
        <dsp:cNvPr id="0" name=""/>
        <dsp:cNvSpPr/>
      </dsp:nvSpPr>
      <dsp:spPr>
        <a:xfrm>
          <a:off x="4777610" y="2446592"/>
          <a:ext cx="1722220" cy="86111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i="1" kern="1200" baseline="0" dirty="0" smtClean="0">
              <a:solidFill>
                <a:schemeClr val="accent6"/>
              </a:solidFill>
            </a:rPr>
            <a:t>GERONTOLOGY</a:t>
          </a:r>
          <a:endParaRPr lang="en-US" sz="1400" i="1" kern="1200" baseline="0" dirty="0">
            <a:solidFill>
              <a:schemeClr val="accent6"/>
            </a:solidFill>
          </a:endParaRPr>
        </a:p>
      </dsp:txBody>
      <dsp:txXfrm>
        <a:off x="4777610" y="2446592"/>
        <a:ext cx="1722220" cy="861110"/>
      </dsp:txXfrm>
    </dsp:sp>
    <dsp:sp modelId="{63D5A268-9660-4C2D-AFBB-19BEF66C77A4}">
      <dsp:nvSpPr>
        <dsp:cNvPr id="0" name=""/>
        <dsp:cNvSpPr/>
      </dsp:nvSpPr>
      <dsp:spPr>
        <a:xfrm>
          <a:off x="4777610" y="3669368"/>
          <a:ext cx="1722220" cy="86111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i="1" kern="1200" baseline="0" dirty="0" smtClean="0">
              <a:solidFill>
                <a:schemeClr val="accent6"/>
              </a:solidFill>
            </a:rPr>
            <a:t>INFANT MENTAL HEALTH</a:t>
          </a:r>
          <a:endParaRPr lang="en-US" sz="1400" i="1" kern="1200" baseline="0" dirty="0">
            <a:solidFill>
              <a:schemeClr val="accent6"/>
            </a:solidFill>
          </a:endParaRPr>
        </a:p>
      </dsp:txBody>
      <dsp:txXfrm>
        <a:off x="4777610" y="3669368"/>
        <a:ext cx="1722220" cy="861110"/>
      </dsp:txXfrm>
    </dsp:sp>
    <dsp:sp modelId="{A30FA63F-1388-46DF-BAAA-6B1BF6E46FD0}">
      <dsp:nvSpPr>
        <dsp:cNvPr id="0" name=""/>
        <dsp:cNvSpPr/>
      </dsp:nvSpPr>
      <dsp:spPr>
        <a:xfrm>
          <a:off x="6861497" y="1223815"/>
          <a:ext cx="1722220" cy="131544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i="1" kern="1200" baseline="0" dirty="0" smtClean="0">
              <a:solidFill>
                <a:schemeClr val="accent1">
                  <a:lumMod val="75000"/>
                </a:schemeClr>
              </a:solidFill>
            </a:rPr>
            <a:t>SOCIAL WORK AND ANTHROPOLOGY (SWAN) PH.D. PROGRAM</a:t>
          </a:r>
          <a:endParaRPr lang="en-US" sz="1400" i="1" kern="1200" baseline="0" dirty="0">
            <a:solidFill>
              <a:schemeClr val="accent1">
                <a:lumMod val="75000"/>
              </a:schemeClr>
            </a:solidFill>
          </a:endParaRPr>
        </a:p>
      </dsp:txBody>
      <dsp:txXfrm>
        <a:off x="6861497" y="1223815"/>
        <a:ext cx="1722220" cy="13154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972D90-C6FA-4724-90D0-C79485FDD208}">
      <dsp:nvSpPr>
        <dsp:cNvPr id="0" name=""/>
        <dsp:cNvSpPr/>
      </dsp:nvSpPr>
      <dsp:spPr>
        <a:xfrm>
          <a:off x="4381500" y="862149"/>
          <a:ext cx="3341107" cy="3616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0833"/>
              </a:lnTo>
              <a:lnTo>
                <a:pt x="3341107" y="180833"/>
              </a:lnTo>
              <a:lnTo>
                <a:pt x="3341107" y="361666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127C21-0798-4488-B24D-8ABCA2E240A5}">
      <dsp:nvSpPr>
        <dsp:cNvPr id="0" name=""/>
        <dsp:cNvSpPr/>
      </dsp:nvSpPr>
      <dsp:spPr>
        <a:xfrm>
          <a:off x="4519277" y="2084925"/>
          <a:ext cx="258333" cy="20149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14997"/>
              </a:lnTo>
              <a:lnTo>
                <a:pt x="258333" y="2014997"/>
              </a:lnTo>
            </a:path>
          </a:pathLst>
        </a:custGeom>
        <a:noFill/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F4111A-6B64-4C69-9A74-5652D10F3992}">
      <dsp:nvSpPr>
        <dsp:cNvPr id="0" name=""/>
        <dsp:cNvSpPr/>
      </dsp:nvSpPr>
      <dsp:spPr>
        <a:xfrm>
          <a:off x="4519277" y="2084925"/>
          <a:ext cx="258333" cy="7922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92221"/>
              </a:lnTo>
              <a:lnTo>
                <a:pt x="258333" y="792221"/>
              </a:lnTo>
            </a:path>
          </a:pathLst>
        </a:custGeom>
        <a:noFill/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2BAFF2-5432-4EE0-9257-D6CA1ED9374D}">
      <dsp:nvSpPr>
        <dsp:cNvPr id="0" name=""/>
        <dsp:cNvSpPr/>
      </dsp:nvSpPr>
      <dsp:spPr>
        <a:xfrm>
          <a:off x="4381500" y="862149"/>
          <a:ext cx="826665" cy="3616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0833"/>
              </a:lnTo>
              <a:lnTo>
                <a:pt x="826665" y="180833"/>
              </a:lnTo>
              <a:lnTo>
                <a:pt x="826665" y="361666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BF582B-98D6-4B87-8C5B-1FB546B9C9CE}">
      <dsp:nvSpPr>
        <dsp:cNvPr id="0" name=""/>
        <dsp:cNvSpPr/>
      </dsp:nvSpPr>
      <dsp:spPr>
        <a:xfrm>
          <a:off x="3124279" y="862149"/>
          <a:ext cx="1257220" cy="361666"/>
        </a:xfrm>
        <a:custGeom>
          <a:avLst/>
          <a:gdLst/>
          <a:ahLst/>
          <a:cxnLst/>
          <a:rect l="0" t="0" r="0" b="0"/>
          <a:pathLst>
            <a:path>
              <a:moveTo>
                <a:pt x="1257220" y="0"/>
              </a:moveTo>
              <a:lnTo>
                <a:pt x="1257220" y="180833"/>
              </a:lnTo>
              <a:lnTo>
                <a:pt x="0" y="180833"/>
              </a:lnTo>
              <a:lnTo>
                <a:pt x="0" y="361666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8CBE95-9800-4A01-A0DC-05B64423AE41}">
      <dsp:nvSpPr>
        <dsp:cNvPr id="0" name=""/>
        <dsp:cNvSpPr/>
      </dsp:nvSpPr>
      <dsp:spPr>
        <a:xfrm>
          <a:off x="1040392" y="862149"/>
          <a:ext cx="3341107" cy="361666"/>
        </a:xfrm>
        <a:custGeom>
          <a:avLst/>
          <a:gdLst/>
          <a:ahLst/>
          <a:cxnLst/>
          <a:rect l="0" t="0" r="0" b="0"/>
          <a:pathLst>
            <a:path>
              <a:moveTo>
                <a:pt x="3341107" y="0"/>
              </a:moveTo>
              <a:lnTo>
                <a:pt x="3341107" y="180833"/>
              </a:lnTo>
              <a:lnTo>
                <a:pt x="0" y="180833"/>
              </a:lnTo>
              <a:lnTo>
                <a:pt x="0" y="361666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2387BC-FE5E-438F-9FD9-881C6F3ED58A}">
      <dsp:nvSpPr>
        <dsp:cNvPr id="0" name=""/>
        <dsp:cNvSpPr/>
      </dsp:nvSpPr>
      <dsp:spPr>
        <a:xfrm>
          <a:off x="2818937" y="1039"/>
          <a:ext cx="3125124" cy="86111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baseline="0" dirty="0" smtClean="0">
              <a:solidFill>
                <a:schemeClr val="tx2">
                  <a:lumMod val="75000"/>
                </a:schemeClr>
              </a:solidFill>
            </a:rPr>
            <a:t>DOCTORAL AND CERTIFICATE PROGRAMS</a:t>
          </a:r>
          <a:endParaRPr lang="en-US" sz="1400" kern="1200" baseline="0" dirty="0">
            <a:solidFill>
              <a:schemeClr val="tx2">
                <a:lumMod val="75000"/>
              </a:schemeClr>
            </a:solidFill>
          </a:endParaRPr>
        </a:p>
      </dsp:txBody>
      <dsp:txXfrm>
        <a:off x="2818937" y="1039"/>
        <a:ext cx="3125124" cy="861110"/>
      </dsp:txXfrm>
    </dsp:sp>
    <dsp:sp modelId="{8C813BA2-1ED2-41EE-ADC6-0BC092E38690}">
      <dsp:nvSpPr>
        <dsp:cNvPr id="0" name=""/>
        <dsp:cNvSpPr/>
      </dsp:nvSpPr>
      <dsp:spPr>
        <a:xfrm>
          <a:off x="179282" y="1223815"/>
          <a:ext cx="1722220" cy="861110"/>
        </a:xfrm>
        <a:prstGeom prst="rect">
          <a:avLst/>
        </a:prstGeom>
        <a:noFill/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baseline="0" dirty="0" smtClean="0">
              <a:solidFill>
                <a:schemeClr val="accent2"/>
              </a:solidFill>
            </a:rPr>
            <a:t>CERTIFICATE IN RESEARCH</a:t>
          </a:r>
          <a:endParaRPr lang="en-US" sz="1400" kern="1200" baseline="0" dirty="0">
            <a:solidFill>
              <a:schemeClr val="accent2"/>
            </a:solidFill>
          </a:endParaRPr>
        </a:p>
      </dsp:txBody>
      <dsp:txXfrm>
        <a:off x="179282" y="1223815"/>
        <a:ext cx="1722220" cy="861110"/>
      </dsp:txXfrm>
    </dsp:sp>
    <dsp:sp modelId="{EF0A4D24-1DE1-41FF-89B5-A5AEB6CE0FC1}">
      <dsp:nvSpPr>
        <dsp:cNvPr id="0" name=""/>
        <dsp:cNvSpPr/>
      </dsp:nvSpPr>
      <dsp:spPr>
        <a:xfrm>
          <a:off x="2263168" y="1223815"/>
          <a:ext cx="1722220" cy="861110"/>
        </a:xfrm>
        <a:prstGeom prst="rect">
          <a:avLst/>
        </a:prstGeom>
        <a:solidFill>
          <a:schemeClr val="accent5">
            <a:lumMod val="40000"/>
            <a:lumOff val="6000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baseline="0" dirty="0" smtClean="0">
              <a:solidFill>
                <a:schemeClr val="accent5">
                  <a:lumMod val="75000"/>
                </a:schemeClr>
              </a:solidFill>
            </a:rPr>
            <a:t>PH.D. PROGRAM</a:t>
          </a:r>
          <a:endParaRPr lang="en-US" sz="1400" kern="1200" baseline="0" dirty="0">
            <a:solidFill>
              <a:schemeClr val="accent5">
                <a:lumMod val="75000"/>
              </a:schemeClr>
            </a:solidFill>
          </a:endParaRPr>
        </a:p>
      </dsp:txBody>
      <dsp:txXfrm>
        <a:off x="2263168" y="1223815"/>
        <a:ext cx="1722220" cy="861110"/>
      </dsp:txXfrm>
    </dsp:sp>
    <dsp:sp modelId="{B5C270CB-F383-4CD8-8063-B3D074CAAB1E}">
      <dsp:nvSpPr>
        <dsp:cNvPr id="0" name=""/>
        <dsp:cNvSpPr/>
      </dsp:nvSpPr>
      <dsp:spPr>
        <a:xfrm>
          <a:off x="4347055" y="1223815"/>
          <a:ext cx="1722220" cy="86111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i="1" kern="1200" baseline="0" dirty="0" smtClean="0">
              <a:solidFill>
                <a:schemeClr val="accent6">
                  <a:lumMod val="75000"/>
                </a:schemeClr>
              </a:solidFill>
            </a:rPr>
            <a:t>PHD DUAL-TITLE PROGRAMS</a:t>
          </a:r>
          <a:endParaRPr lang="en-US" sz="1400" i="1" kern="1200" baseline="0" dirty="0">
            <a:solidFill>
              <a:schemeClr val="accent6">
                <a:lumMod val="75000"/>
              </a:schemeClr>
            </a:solidFill>
          </a:endParaRPr>
        </a:p>
      </dsp:txBody>
      <dsp:txXfrm>
        <a:off x="4347055" y="1223815"/>
        <a:ext cx="1722220" cy="861110"/>
      </dsp:txXfrm>
    </dsp:sp>
    <dsp:sp modelId="{863FF697-C0E4-43CC-B70E-729F2CAF9EE7}">
      <dsp:nvSpPr>
        <dsp:cNvPr id="0" name=""/>
        <dsp:cNvSpPr/>
      </dsp:nvSpPr>
      <dsp:spPr>
        <a:xfrm>
          <a:off x="4777610" y="2446592"/>
          <a:ext cx="1722220" cy="86111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i="1" kern="1200" baseline="0" dirty="0" smtClean="0">
              <a:solidFill>
                <a:schemeClr val="accent6"/>
              </a:solidFill>
            </a:rPr>
            <a:t>GERONTOLOGY</a:t>
          </a:r>
          <a:endParaRPr lang="en-US" sz="1400" i="1" kern="1200" baseline="0" dirty="0">
            <a:solidFill>
              <a:schemeClr val="accent6"/>
            </a:solidFill>
          </a:endParaRPr>
        </a:p>
      </dsp:txBody>
      <dsp:txXfrm>
        <a:off x="4777610" y="2446592"/>
        <a:ext cx="1722220" cy="861110"/>
      </dsp:txXfrm>
    </dsp:sp>
    <dsp:sp modelId="{63D5A268-9660-4C2D-AFBB-19BEF66C77A4}">
      <dsp:nvSpPr>
        <dsp:cNvPr id="0" name=""/>
        <dsp:cNvSpPr/>
      </dsp:nvSpPr>
      <dsp:spPr>
        <a:xfrm>
          <a:off x="4777610" y="3669368"/>
          <a:ext cx="1722220" cy="86111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i="1" kern="1200" baseline="0" dirty="0" smtClean="0">
              <a:solidFill>
                <a:schemeClr val="accent6"/>
              </a:solidFill>
            </a:rPr>
            <a:t>INFANT MENTAL HEALTH</a:t>
          </a:r>
          <a:endParaRPr lang="en-US" sz="1400" i="1" kern="1200" baseline="0" dirty="0">
            <a:solidFill>
              <a:schemeClr val="accent6"/>
            </a:solidFill>
          </a:endParaRPr>
        </a:p>
      </dsp:txBody>
      <dsp:txXfrm>
        <a:off x="4777610" y="3669368"/>
        <a:ext cx="1722220" cy="861110"/>
      </dsp:txXfrm>
    </dsp:sp>
    <dsp:sp modelId="{A30FA63F-1388-46DF-BAAA-6B1BF6E46FD0}">
      <dsp:nvSpPr>
        <dsp:cNvPr id="0" name=""/>
        <dsp:cNvSpPr/>
      </dsp:nvSpPr>
      <dsp:spPr>
        <a:xfrm>
          <a:off x="6861497" y="1223815"/>
          <a:ext cx="1722220" cy="131544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i="1" kern="1200" baseline="0" dirty="0" smtClean="0">
              <a:solidFill>
                <a:schemeClr val="accent1">
                  <a:lumMod val="75000"/>
                </a:schemeClr>
              </a:solidFill>
            </a:rPr>
            <a:t>SOCIAL WORK AND ANTHROPOLOGY (SWAN) PH.D. PROGRAM</a:t>
          </a:r>
          <a:endParaRPr lang="en-US" sz="1400" i="1" kern="1200" baseline="0" dirty="0">
            <a:solidFill>
              <a:schemeClr val="accent1">
                <a:lumMod val="75000"/>
              </a:schemeClr>
            </a:solidFill>
          </a:endParaRPr>
        </a:p>
      </dsp:txBody>
      <dsp:txXfrm>
        <a:off x="6861497" y="1223815"/>
        <a:ext cx="1722220" cy="131544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972D90-C6FA-4724-90D0-C79485FDD208}">
      <dsp:nvSpPr>
        <dsp:cNvPr id="0" name=""/>
        <dsp:cNvSpPr/>
      </dsp:nvSpPr>
      <dsp:spPr>
        <a:xfrm>
          <a:off x="4381500" y="862149"/>
          <a:ext cx="3341107" cy="3616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0833"/>
              </a:lnTo>
              <a:lnTo>
                <a:pt x="3341107" y="180833"/>
              </a:lnTo>
              <a:lnTo>
                <a:pt x="3341107" y="361666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127C21-0798-4488-B24D-8ABCA2E240A5}">
      <dsp:nvSpPr>
        <dsp:cNvPr id="0" name=""/>
        <dsp:cNvSpPr/>
      </dsp:nvSpPr>
      <dsp:spPr>
        <a:xfrm>
          <a:off x="4519277" y="2084925"/>
          <a:ext cx="258333" cy="20149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14997"/>
              </a:lnTo>
              <a:lnTo>
                <a:pt x="258333" y="2014997"/>
              </a:lnTo>
            </a:path>
          </a:pathLst>
        </a:custGeom>
        <a:noFill/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F4111A-6B64-4C69-9A74-5652D10F3992}">
      <dsp:nvSpPr>
        <dsp:cNvPr id="0" name=""/>
        <dsp:cNvSpPr/>
      </dsp:nvSpPr>
      <dsp:spPr>
        <a:xfrm>
          <a:off x="4519277" y="2084925"/>
          <a:ext cx="258333" cy="7922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92221"/>
              </a:lnTo>
              <a:lnTo>
                <a:pt x="258333" y="792221"/>
              </a:lnTo>
            </a:path>
          </a:pathLst>
        </a:custGeom>
        <a:noFill/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2BAFF2-5432-4EE0-9257-D6CA1ED9374D}">
      <dsp:nvSpPr>
        <dsp:cNvPr id="0" name=""/>
        <dsp:cNvSpPr/>
      </dsp:nvSpPr>
      <dsp:spPr>
        <a:xfrm>
          <a:off x="4381500" y="862149"/>
          <a:ext cx="826665" cy="3616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0833"/>
              </a:lnTo>
              <a:lnTo>
                <a:pt x="826665" y="180833"/>
              </a:lnTo>
              <a:lnTo>
                <a:pt x="826665" y="361666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BF582B-98D6-4B87-8C5B-1FB546B9C9CE}">
      <dsp:nvSpPr>
        <dsp:cNvPr id="0" name=""/>
        <dsp:cNvSpPr/>
      </dsp:nvSpPr>
      <dsp:spPr>
        <a:xfrm>
          <a:off x="3124279" y="862149"/>
          <a:ext cx="1257220" cy="361666"/>
        </a:xfrm>
        <a:custGeom>
          <a:avLst/>
          <a:gdLst/>
          <a:ahLst/>
          <a:cxnLst/>
          <a:rect l="0" t="0" r="0" b="0"/>
          <a:pathLst>
            <a:path>
              <a:moveTo>
                <a:pt x="1257220" y="0"/>
              </a:moveTo>
              <a:lnTo>
                <a:pt x="1257220" y="180833"/>
              </a:lnTo>
              <a:lnTo>
                <a:pt x="0" y="180833"/>
              </a:lnTo>
              <a:lnTo>
                <a:pt x="0" y="361666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8CBE95-9800-4A01-A0DC-05B64423AE41}">
      <dsp:nvSpPr>
        <dsp:cNvPr id="0" name=""/>
        <dsp:cNvSpPr/>
      </dsp:nvSpPr>
      <dsp:spPr>
        <a:xfrm>
          <a:off x="1040392" y="862149"/>
          <a:ext cx="3341107" cy="361666"/>
        </a:xfrm>
        <a:custGeom>
          <a:avLst/>
          <a:gdLst/>
          <a:ahLst/>
          <a:cxnLst/>
          <a:rect l="0" t="0" r="0" b="0"/>
          <a:pathLst>
            <a:path>
              <a:moveTo>
                <a:pt x="3341107" y="0"/>
              </a:moveTo>
              <a:lnTo>
                <a:pt x="3341107" y="180833"/>
              </a:lnTo>
              <a:lnTo>
                <a:pt x="0" y="180833"/>
              </a:lnTo>
              <a:lnTo>
                <a:pt x="0" y="361666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2387BC-FE5E-438F-9FD9-881C6F3ED58A}">
      <dsp:nvSpPr>
        <dsp:cNvPr id="0" name=""/>
        <dsp:cNvSpPr/>
      </dsp:nvSpPr>
      <dsp:spPr>
        <a:xfrm>
          <a:off x="2818937" y="1039"/>
          <a:ext cx="3125124" cy="86111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baseline="0" dirty="0" smtClean="0">
              <a:solidFill>
                <a:schemeClr val="tx2">
                  <a:lumMod val="75000"/>
                </a:schemeClr>
              </a:solidFill>
            </a:rPr>
            <a:t>DOCTORAL AND CERTIFICATE PROGRAMS</a:t>
          </a:r>
          <a:endParaRPr lang="en-US" sz="1400" kern="1200" baseline="0" dirty="0">
            <a:solidFill>
              <a:schemeClr val="tx2">
                <a:lumMod val="75000"/>
              </a:schemeClr>
            </a:solidFill>
          </a:endParaRPr>
        </a:p>
      </dsp:txBody>
      <dsp:txXfrm>
        <a:off x="2818937" y="1039"/>
        <a:ext cx="3125124" cy="861110"/>
      </dsp:txXfrm>
    </dsp:sp>
    <dsp:sp modelId="{8C813BA2-1ED2-41EE-ADC6-0BC092E38690}">
      <dsp:nvSpPr>
        <dsp:cNvPr id="0" name=""/>
        <dsp:cNvSpPr/>
      </dsp:nvSpPr>
      <dsp:spPr>
        <a:xfrm>
          <a:off x="179282" y="1223815"/>
          <a:ext cx="1722220" cy="861110"/>
        </a:xfrm>
        <a:prstGeom prst="rect">
          <a:avLst/>
        </a:prstGeom>
        <a:noFill/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baseline="0" dirty="0" smtClean="0">
              <a:solidFill>
                <a:schemeClr val="accent2"/>
              </a:solidFill>
            </a:rPr>
            <a:t>CERTIFICATE IN RESEARCH</a:t>
          </a:r>
          <a:endParaRPr lang="en-US" sz="1400" kern="1200" baseline="0" dirty="0">
            <a:solidFill>
              <a:schemeClr val="accent2"/>
            </a:solidFill>
          </a:endParaRPr>
        </a:p>
      </dsp:txBody>
      <dsp:txXfrm>
        <a:off x="179282" y="1223815"/>
        <a:ext cx="1722220" cy="861110"/>
      </dsp:txXfrm>
    </dsp:sp>
    <dsp:sp modelId="{EF0A4D24-1DE1-41FF-89B5-A5AEB6CE0FC1}">
      <dsp:nvSpPr>
        <dsp:cNvPr id="0" name=""/>
        <dsp:cNvSpPr/>
      </dsp:nvSpPr>
      <dsp:spPr>
        <a:xfrm>
          <a:off x="2263168" y="1223815"/>
          <a:ext cx="1722220" cy="861110"/>
        </a:xfrm>
        <a:prstGeom prst="rect">
          <a:avLst/>
        </a:prstGeom>
        <a:noFill/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baseline="0" dirty="0" smtClean="0">
              <a:solidFill>
                <a:schemeClr val="accent5">
                  <a:lumMod val="75000"/>
                </a:schemeClr>
              </a:solidFill>
            </a:rPr>
            <a:t>PH.D. PROGRAM</a:t>
          </a:r>
          <a:endParaRPr lang="en-US" sz="1400" kern="1200" baseline="0" dirty="0">
            <a:solidFill>
              <a:schemeClr val="accent5">
                <a:lumMod val="75000"/>
              </a:schemeClr>
            </a:solidFill>
          </a:endParaRPr>
        </a:p>
      </dsp:txBody>
      <dsp:txXfrm>
        <a:off x="2263168" y="1223815"/>
        <a:ext cx="1722220" cy="861110"/>
      </dsp:txXfrm>
    </dsp:sp>
    <dsp:sp modelId="{B5C270CB-F383-4CD8-8063-B3D074CAAB1E}">
      <dsp:nvSpPr>
        <dsp:cNvPr id="0" name=""/>
        <dsp:cNvSpPr/>
      </dsp:nvSpPr>
      <dsp:spPr>
        <a:xfrm>
          <a:off x="4347055" y="1223815"/>
          <a:ext cx="1722220" cy="861110"/>
        </a:xfrm>
        <a:prstGeom prst="rect">
          <a:avLst/>
        </a:prstGeom>
        <a:solidFill>
          <a:schemeClr val="accent6">
            <a:lumMod val="40000"/>
            <a:lumOff val="6000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i="1" kern="1200" baseline="0" dirty="0" smtClean="0">
              <a:solidFill>
                <a:schemeClr val="accent6">
                  <a:lumMod val="75000"/>
                </a:schemeClr>
              </a:solidFill>
            </a:rPr>
            <a:t>PHD DUAL-TITLE PROGRAMS</a:t>
          </a:r>
          <a:endParaRPr lang="en-US" sz="1400" i="1" kern="1200" baseline="0" dirty="0">
            <a:solidFill>
              <a:schemeClr val="accent6">
                <a:lumMod val="75000"/>
              </a:schemeClr>
            </a:solidFill>
          </a:endParaRPr>
        </a:p>
      </dsp:txBody>
      <dsp:txXfrm>
        <a:off x="4347055" y="1223815"/>
        <a:ext cx="1722220" cy="861110"/>
      </dsp:txXfrm>
    </dsp:sp>
    <dsp:sp modelId="{863FF697-C0E4-43CC-B70E-729F2CAF9EE7}">
      <dsp:nvSpPr>
        <dsp:cNvPr id="0" name=""/>
        <dsp:cNvSpPr/>
      </dsp:nvSpPr>
      <dsp:spPr>
        <a:xfrm>
          <a:off x="4777610" y="2446592"/>
          <a:ext cx="1722220" cy="861110"/>
        </a:xfrm>
        <a:prstGeom prst="rect">
          <a:avLst/>
        </a:prstGeom>
        <a:solidFill>
          <a:schemeClr val="accent6">
            <a:lumMod val="40000"/>
            <a:lumOff val="6000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i="1" kern="1200" baseline="0" dirty="0" smtClean="0">
              <a:solidFill>
                <a:schemeClr val="accent6"/>
              </a:solidFill>
            </a:rPr>
            <a:t>GERONTOLOGY</a:t>
          </a:r>
          <a:endParaRPr lang="en-US" sz="1400" i="1" kern="1200" baseline="0" dirty="0">
            <a:solidFill>
              <a:schemeClr val="accent6"/>
            </a:solidFill>
          </a:endParaRPr>
        </a:p>
      </dsp:txBody>
      <dsp:txXfrm>
        <a:off x="4777610" y="2446592"/>
        <a:ext cx="1722220" cy="861110"/>
      </dsp:txXfrm>
    </dsp:sp>
    <dsp:sp modelId="{63D5A268-9660-4C2D-AFBB-19BEF66C77A4}">
      <dsp:nvSpPr>
        <dsp:cNvPr id="0" name=""/>
        <dsp:cNvSpPr/>
      </dsp:nvSpPr>
      <dsp:spPr>
        <a:xfrm>
          <a:off x="4777610" y="3669368"/>
          <a:ext cx="1722220" cy="861110"/>
        </a:xfrm>
        <a:prstGeom prst="rect">
          <a:avLst/>
        </a:prstGeom>
        <a:solidFill>
          <a:schemeClr val="accent6">
            <a:lumMod val="40000"/>
            <a:lumOff val="6000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i="1" kern="1200" baseline="0" dirty="0" smtClean="0">
              <a:solidFill>
                <a:schemeClr val="accent6"/>
              </a:solidFill>
            </a:rPr>
            <a:t>INFANT MENTAL HEALTH</a:t>
          </a:r>
          <a:endParaRPr lang="en-US" sz="1400" i="1" kern="1200" baseline="0" dirty="0">
            <a:solidFill>
              <a:schemeClr val="accent6"/>
            </a:solidFill>
          </a:endParaRPr>
        </a:p>
      </dsp:txBody>
      <dsp:txXfrm>
        <a:off x="4777610" y="3669368"/>
        <a:ext cx="1722220" cy="861110"/>
      </dsp:txXfrm>
    </dsp:sp>
    <dsp:sp modelId="{A30FA63F-1388-46DF-BAAA-6B1BF6E46FD0}">
      <dsp:nvSpPr>
        <dsp:cNvPr id="0" name=""/>
        <dsp:cNvSpPr/>
      </dsp:nvSpPr>
      <dsp:spPr>
        <a:xfrm>
          <a:off x="6861497" y="1223815"/>
          <a:ext cx="1722220" cy="1315440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i="1" kern="1200" baseline="0" dirty="0" smtClean="0">
              <a:solidFill>
                <a:schemeClr val="accent1">
                  <a:lumMod val="75000"/>
                </a:schemeClr>
              </a:solidFill>
            </a:rPr>
            <a:t>SOCIAL WORK AND ANTHROPOLOGY (SWAN) PH.D. PROGRAM</a:t>
          </a:r>
          <a:endParaRPr lang="en-US" sz="1400" i="1" kern="1200" baseline="0" dirty="0">
            <a:solidFill>
              <a:schemeClr val="accent1">
                <a:lumMod val="75000"/>
              </a:schemeClr>
            </a:solidFill>
          </a:endParaRPr>
        </a:p>
      </dsp:txBody>
      <dsp:txXfrm>
        <a:off x="6861497" y="1223815"/>
        <a:ext cx="1722220" cy="131544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972D90-C6FA-4724-90D0-C79485FDD208}">
      <dsp:nvSpPr>
        <dsp:cNvPr id="0" name=""/>
        <dsp:cNvSpPr/>
      </dsp:nvSpPr>
      <dsp:spPr>
        <a:xfrm>
          <a:off x="4686300" y="1011607"/>
          <a:ext cx="3916338" cy="3231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1577"/>
              </a:lnTo>
              <a:lnTo>
                <a:pt x="3916338" y="161577"/>
              </a:lnTo>
              <a:lnTo>
                <a:pt x="3916338" y="323155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127C21-0798-4488-B24D-8ABCA2E240A5}">
      <dsp:nvSpPr>
        <dsp:cNvPr id="0" name=""/>
        <dsp:cNvSpPr/>
      </dsp:nvSpPr>
      <dsp:spPr>
        <a:xfrm>
          <a:off x="5740402" y="2104181"/>
          <a:ext cx="230825" cy="18004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00438"/>
              </a:lnTo>
              <a:lnTo>
                <a:pt x="230825" y="1800438"/>
              </a:lnTo>
            </a:path>
          </a:pathLst>
        </a:custGeom>
        <a:noFill/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F4111A-6B64-4C69-9A74-5652D10F3992}">
      <dsp:nvSpPr>
        <dsp:cNvPr id="0" name=""/>
        <dsp:cNvSpPr/>
      </dsp:nvSpPr>
      <dsp:spPr>
        <a:xfrm>
          <a:off x="5740402" y="2104181"/>
          <a:ext cx="230825" cy="7078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07864"/>
              </a:lnTo>
              <a:lnTo>
                <a:pt x="230825" y="707864"/>
              </a:lnTo>
            </a:path>
          </a:pathLst>
        </a:custGeom>
        <a:noFill/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2BAFF2-5432-4EE0-9257-D6CA1ED9374D}">
      <dsp:nvSpPr>
        <dsp:cNvPr id="0" name=""/>
        <dsp:cNvSpPr/>
      </dsp:nvSpPr>
      <dsp:spPr>
        <a:xfrm>
          <a:off x="4686300" y="1011607"/>
          <a:ext cx="1669637" cy="3231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1577"/>
              </a:lnTo>
              <a:lnTo>
                <a:pt x="1669637" y="161577"/>
              </a:lnTo>
              <a:lnTo>
                <a:pt x="1669637" y="323155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BF582B-98D6-4B87-8C5B-1FB546B9C9CE}">
      <dsp:nvSpPr>
        <dsp:cNvPr id="0" name=""/>
        <dsp:cNvSpPr/>
      </dsp:nvSpPr>
      <dsp:spPr>
        <a:xfrm>
          <a:off x="4493945" y="1011607"/>
          <a:ext cx="192354" cy="323155"/>
        </a:xfrm>
        <a:custGeom>
          <a:avLst/>
          <a:gdLst/>
          <a:ahLst/>
          <a:cxnLst/>
          <a:rect l="0" t="0" r="0" b="0"/>
          <a:pathLst>
            <a:path>
              <a:moveTo>
                <a:pt x="192354" y="0"/>
              </a:moveTo>
              <a:lnTo>
                <a:pt x="192354" y="161577"/>
              </a:lnTo>
              <a:lnTo>
                <a:pt x="0" y="161577"/>
              </a:lnTo>
              <a:lnTo>
                <a:pt x="0" y="323155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8CBE95-9800-4A01-A0DC-05B64423AE41}">
      <dsp:nvSpPr>
        <dsp:cNvPr id="0" name=""/>
        <dsp:cNvSpPr/>
      </dsp:nvSpPr>
      <dsp:spPr>
        <a:xfrm>
          <a:off x="2631953" y="1011607"/>
          <a:ext cx="2054346" cy="323155"/>
        </a:xfrm>
        <a:custGeom>
          <a:avLst/>
          <a:gdLst/>
          <a:ahLst/>
          <a:cxnLst/>
          <a:rect l="0" t="0" r="0" b="0"/>
          <a:pathLst>
            <a:path>
              <a:moveTo>
                <a:pt x="2054346" y="0"/>
              </a:moveTo>
              <a:lnTo>
                <a:pt x="2054346" y="161577"/>
              </a:lnTo>
              <a:lnTo>
                <a:pt x="0" y="161577"/>
              </a:lnTo>
              <a:lnTo>
                <a:pt x="0" y="323155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7B1852-A824-554D-BE31-4009E2EE7EFB}">
      <dsp:nvSpPr>
        <dsp:cNvPr id="0" name=""/>
        <dsp:cNvSpPr/>
      </dsp:nvSpPr>
      <dsp:spPr>
        <a:xfrm>
          <a:off x="769961" y="1011607"/>
          <a:ext cx="3916338" cy="323155"/>
        </a:xfrm>
        <a:custGeom>
          <a:avLst/>
          <a:gdLst/>
          <a:ahLst/>
          <a:cxnLst/>
          <a:rect l="0" t="0" r="0" b="0"/>
          <a:pathLst>
            <a:path>
              <a:moveTo>
                <a:pt x="3916338" y="0"/>
              </a:moveTo>
              <a:lnTo>
                <a:pt x="3916338" y="161577"/>
              </a:lnTo>
              <a:lnTo>
                <a:pt x="0" y="161577"/>
              </a:lnTo>
              <a:lnTo>
                <a:pt x="0" y="323155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2387BC-FE5E-438F-9FD9-881C6F3ED58A}">
      <dsp:nvSpPr>
        <dsp:cNvPr id="0" name=""/>
        <dsp:cNvSpPr/>
      </dsp:nvSpPr>
      <dsp:spPr>
        <a:xfrm>
          <a:off x="3290121" y="242189"/>
          <a:ext cx="2792356" cy="76941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baseline="0" dirty="0" smtClean="0">
              <a:solidFill>
                <a:schemeClr val="tx2">
                  <a:lumMod val="75000"/>
                </a:schemeClr>
              </a:solidFill>
            </a:rPr>
            <a:t>DOCTORAL AND CERTIFICATE PROGRAMS</a:t>
          </a:r>
          <a:endParaRPr lang="en-US" sz="1400" kern="1200" baseline="0" dirty="0">
            <a:solidFill>
              <a:schemeClr val="tx2">
                <a:lumMod val="75000"/>
              </a:schemeClr>
            </a:solidFill>
          </a:endParaRPr>
        </a:p>
      </dsp:txBody>
      <dsp:txXfrm>
        <a:off x="3290121" y="242189"/>
        <a:ext cx="2792356" cy="769418"/>
      </dsp:txXfrm>
    </dsp:sp>
    <dsp:sp modelId="{DD95CF35-5DFC-4444-85A6-9EB3E190BE72}">
      <dsp:nvSpPr>
        <dsp:cNvPr id="0" name=""/>
        <dsp:cNvSpPr/>
      </dsp:nvSpPr>
      <dsp:spPr>
        <a:xfrm>
          <a:off x="543" y="1334763"/>
          <a:ext cx="1538836" cy="769418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cap="all" baseline="0" dirty="0" smtClean="0">
              <a:latin typeface="+mn-lt"/>
            </a:rPr>
            <a:t>Non-Degree Option</a:t>
          </a:r>
          <a:endParaRPr lang="en-US" sz="1400" kern="1200" cap="all" baseline="0" dirty="0">
            <a:latin typeface="+mn-lt"/>
          </a:endParaRPr>
        </a:p>
      </dsp:txBody>
      <dsp:txXfrm>
        <a:off x="543" y="1334763"/>
        <a:ext cx="1538836" cy="769418"/>
      </dsp:txXfrm>
    </dsp:sp>
    <dsp:sp modelId="{8C813BA2-1ED2-41EE-ADC6-0BC092E38690}">
      <dsp:nvSpPr>
        <dsp:cNvPr id="0" name=""/>
        <dsp:cNvSpPr/>
      </dsp:nvSpPr>
      <dsp:spPr>
        <a:xfrm>
          <a:off x="1862535" y="1334763"/>
          <a:ext cx="1538836" cy="769418"/>
        </a:xfrm>
        <a:prstGeom prst="rect">
          <a:avLst/>
        </a:prstGeom>
        <a:noFill/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baseline="0" dirty="0" smtClean="0">
              <a:solidFill>
                <a:schemeClr val="accent2"/>
              </a:solidFill>
              <a:latin typeface="+mn-lt"/>
              <a:ea typeface="Helvetica Neue" charset="0"/>
              <a:cs typeface="Helvetica Neue" charset="0"/>
            </a:rPr>
            <a:t>CERTIFICATE IN RESEARCH</a:t>
          </a:r>
          <a:endParaRPr lang="en-US" sz="1400" kern="1200" baseline="0" dirty="0">
            <a:solidFill>
              <a:schemeClr val="accent2"/>
            </a:solidFill>
            <a:latin typeface="+mn-lt"/>
            <a:ea typeface="Helvetica Neue" charset="0"/>
            <a:cs typeface="Helvetica Neue" charset="0"/>
          </a:endParaRPr>
        </a:p>
      </dsp:txBody>
      <dsp:txXfrm>
        <a:off x="1862535" y="1334763"/>
        <a:ext cx="1538836" cy="769418"/>
      </dsp:txXfrm>
    </dsp:sp>
    <dsp:sp modelId="{EF0A4D24-1DE1-41FF-89B5-A5AEB6CE0FC1}">
      <dsp:nvSpPr>
        <dsp:cNvPr id="0" name=""/>
        <dsp:cNvSpPr/>
      </dsp:nvSpPr>
      <dsp:spPr>
        <a:xfrm>
          <a:off x="3724527" y="1334763"/>
          <a:ext cx="1538836" cy="769418"/>
        </a:xfrm>
        <a:prstGeom prst="rect">
          <a:avLst/>
        </a:prstGeom>
        <a:noFill/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baseline="0" dirty="0" smtClean="0">
              <a:solidFill>
                <a:schemeClr val="accent5">
                  <a:lumMod val="75000"/>
                </a:schemeClr>
              </a:solidFill>
            </a:rPr>
            <a:t>PH.D. PROGRAM</a:t>
          </a:r>
          <a:endParaRPr lang="en-US" sz="1400" kern="1200" baseline="0" dirty="0">
            <a:solidFill>
              <a:schemeClr val="accent5">
                <a:lumMod val="75000"/>
              </a:schemeClr>
            </a:solidFill>
          </a:endParaRPr>
        </a:p>
      </dsp:txBody>
      <dsp:txXfrm>
        <a:off x="3724527" y="1334763"/>
        <a:ext cx="1538836" cy="769418"/>
      </dsp:txXfrm>
    </dsp:sp>
    <dsp:sp modelId="{B5C270CB-F383-4CD8-8063-B3D074CAAB1E}">
      <dsp:nvSpPr>
        <dsp:cNvPr id="0" name=""/>
        <dsp:cNvSpPr/>
      </dsp:nvSpPr>
      <dsp:spPr>
        <a:xfrm>
          <a:off x="5586519" y="1334763"/>
          <a:ext cx="1538836" cy="769418"/>
        </a:xfrm>
        <a:prstGeom prst="rect">
          <a:avLst/>
        </a:prstGeom>
        <a:noFill/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i="1" kern="1200" baseline="0" dirty="0" smtClean="0">
              <a:solidFill>
                <a:schemeClr val="accent6">
                  <a:lumMod val="75000"/>
                </a:schemeClr>
              </a:solidFill>
            </a:rPr>
            <a:t>PHD DUAL-TITLE PROGRAMS</a:t>
          </a:r>
          <a:endParaRPr lang="en-US" sz="1400" i="1" kern="1200" baseline="0" dirty="0">
            <a:solidFill>
              <a:schemeClr val="accent6">
                <a:lumMod val="75000"/>
              </a:schemeClr>
            </a:solidFill>
          </a:endParaRPr>
        </a:p>
      </dsp:txBody>
      <dsp:txXfrm>
        <a:off x="5586519" y="1334763"/>
        <a:ext cx="1538836" cy="769418"/>
      </dsp:txXfrm>
    </dsp:sp>
    <dsp:sp modelId="{863FF697-C0E4-43CC-B70E-729F2CAF9EE7}">
      <dsp:nvSpPr>
        <dsp:cNvPr id="0" name=""/>
        <dsp:cNvSpPr/>
      </dsp:nvSpPr>
      <dsp:spPr>
        <a:xfrm>
          <a:off x="5971228" y="2427336"/>
          <a:ext cx="1538836" cy="769418"/>
        </a:xfrm>
        <a:prstGeom prst="rect">
          <a:avLst/>
        </a:prstGeom>
        <a:noFill/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i="1" kern="1200" baseline="0" dirty="0" smtClean="0">
              <a:solidFill>
                <a:schemeClr val="accent6"/>
              </a:solidFill>
            </a:rPr>
            <a:t>GERONTOLOGY</a:t>
          </a:r>
          <a:endParaRPr lang="en-US" sz="1400" i="1" kern="1200" baseline="0" dirty="0">
            <a:solidFill>
              <a:schemeClr val="accent6"/>
            </a:solidFill>
          </a:endParaRPr>
        </a:p>
      </dsp:txBody>
      <dsp:txXfrm>
        <a:off x="5971228" y="2427336"/>
        <a:ext cx="1538836" cy="769418"/>
      </dsp:txXfrm>
    </dsp:sp>
    <dsp:sp modelId="{63D5A268-9660-4C2D-AFBB-19BEF66C77A4}">
      <dsp:nvSpPr>
        <dsp:cNvPr id="0" name=""/>
        <dsp:cNvSpPr/>
      </dsp:nvSpPr>
      <dsp:spPr>
        <a:xfrm>
          <a:off x="5971228" y="3519910"/>
          <a:ext cx="1538836" cy="769418"/>
        </a:xfrm>
        <a:prstGeom prst="rect">
          <a:avLst/>
        </a:prstGeom>
        <a:noFill/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i="1" kern="1200" baseline="0" dirty="0" smtClean="0">
              <a:solidFill>
                <a:schemeClr val="accent6"/>
              </a:solidFill>
            </a:rPr>
            <a:t>INFANT MENTAL HEALTH</a:t>
          </a:r>
          <a:endParaRPr lang="en-US" sz="1400" i="1" kern="1200" baseline="0" dirty="0">
            <a:solidFill>
              <a:schemeClr val="accent6"/>
            </a:solidFill>
          </a:endParaRPr>
        </a:p>
      </dsp:txBody>
      <dsp:txXfrm>
        <a:off x="5971228" y="3519910"/>
        <a:ext cx="1538836" cy="769418"/>
      </dsp:txXfrm>
    </dsp:sp>
    <dsp:sp modelId="{A30FA63F-1388-46DF-BAAA-6B1BF6E46FD0}">
      <dsp:nvSpPr>
        <dsp:cNvPr id="0" name=""/>
        <dsp:cNvSpPr/>
      </dsp:nvSpPr>
      <dsp:spPr>
        <a:xfrm>
          <a:off x="7833220" y="1334763"/>
          <a:ext cx="1538836" cy="1175370"/>
        </a:xfrm>
        <a:prstGeom prst="rect">
          <a:avLst/>
        </a:prstGeom>
        <a:noFill/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i="1" kern="1200" baseline="0" dirty="0" smtClean="0">
              <a:solidFill>
                <a:schemeClr val="accent1">
                  <a:lumMod val="75000"/>
                </a:schemeClr>
              </a:solidFill>
            </a:rPr>
            <a:t>SOCIAL WORK AND ANTHROPOLOGY (SWAN) PH.D. PROGRAM</a:t>
          </a:r>
          <a:endParaRPr lang="en-US" sz="1400" i="1" kern="1200" baseline="0" dirty="0">
            <a:solidFill>
              <a:schemeClr val="accent1">
                <a:lumMod val="75000"/>
              </a:schemeClr>
            </a:solidFill>
          </a:endParaRPr>
        </a:p>
      </dsp:txBody>
      <dsp:txXfrm>
        <a:off x="7833220" y="1334763"/>
        <a:ext cx="1538836" cy="117537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B5CFAE-69BB-6848-A9CA-1318628C3131}">
      <dsp:nvSpPr>
        <dsp:cNvPr id="0" name=""/>
        <dsp:cNvSpPr/>
      </dsp:nvSpPr>
      <dsp:spPr>
        <a:xfrm>
          <a:off x="739203" y="0"/>
          <a:ext cx="5687568" cy="568756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rgbClr val="225610"/>
              </a:solidFill>
            </a:rPr>
            <a:t>PhD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225610"/>
              </a:solidFill>
            </a:rPr>
            <a:t>(approximately 4 years)</a:t>
          </a:r>
          <a:endParaRPr lang="en-US" sz="1800" kern="1200" dirty="0">
            <a:solidFill>
              <a:srgbClr val="225610"/>
            </a:solidFill>
          </a:endParaRPr>
        </a:p>
      </dsp:txBody>
      <dsp:txXfrm>
        <a:off x="2589084" y="284378"/>
        <a:ext cx="1987805" cy="853135"/>
      </dsp:txXfrm>
    </dsp:sp>
    <dsp:sp modelId="{0829AE19-62B5-5944-B354-18575A4CC476}">
      <dsp:nvSpPr>
        <dsp:cNvPr id="0" name=""/>
        <dsp:cNvSpPr/>
      </dsp:nvSpPr>
      <dsp:spPr>
        <a:xfrm>
          <a:off x="1450149" y="1421891"/>
          <a:ext cx="4265676" cy="4265676"/>
        </a:xfrm>
        <a:prstGeom prst="ellipse">
          <a:avLst/>
        </a:prstGeom>
        <a:solidFill>
          <a:schemeClr val="accent3">
            <a:hueOff val="662589"/>
            <a:satOff val="-34012"/>
            <a:lumOff val="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rgbClr val="225610"/>
              </a:solidFill>
            </a:rPr>
            <a:t>Certificate</a:t>
          </a:r>
          <a:r>
            <a:rPr lang="en-US" sz="1700" kern="1200" dirty="0" smtClean="0">
              <a:solidFill>
                <a:srgbClr val="225610"/>
              </a:solidFill>
            </a:rPr>
            <a:t>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225610"/>
              </a:solidFill>
            </a:rPr>
            <a:t>(up to 3 years)</a:t>
          </a:r>
          <a:endParaRPr lang="en-US" sz="1800" kern="1200" dirty="0">
            <a:solidFill>
              <a:srgbClr val="225610"/>
            </a:solidFill>
          </a:endParaRPr>
        </a:p>
      </dsp:txBody>
      <dsp:txXfrm>
        <a:off x="2589084" y="1688496"/>
        <a:ext cx="1987805" cy="799814"/>
      </dsp:txXfrm>
    </dsp:sp>
    <dsp:sp modelId="{ADEA40D0-1405-D941-AFAF-1E0B5F368BB3}">
      <dsp:nvSpPr>
        <dsp:cNvPr id="0" name=""/>
        <dsp:cNvSpPr/>
      </dsp:nvSpPr>
      <dsp:spPr>
        <a:xfrm>
          <a:off x="2161095" y="2843784"/>
          <a:ext cx="2843784" cy="2843784"/>
        </a:xfrm>
        <a:prstGeom prst="ellipse">
          <a:avLst/>
        </a:prstGeom>
        <a:solidFill>
          <a:schemeClr val="accent3">
            <a:hueOff val="1325178"/>
            <a:satOff val="-68025"/>
            <a:lumOff val="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rgbClr val="225610"/>
              </a:solidFill>
            </a:rPr>
            <a:t>Non-Degree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225610"/>
              </a:solidFill>
            </a:rPr>
            <a:t>(up to 9 credits)</a:t>
          </a:r>
          <a:endParaRPr lang="en-US" sz="1800" kern="1200" dirty="0">
            <a:solidFill>
              <a:srgbClr val="225610"/>
            </a:solidFill>
          </a:endParaRPr>
        </a:p>
      </dsp:txBody>
      <dsp:txXfrm>
        <a:off x="2577558" y="3554730"/>
        <a:ext cx="2010858" cy="142189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9CECB3-16A3-E54C-9FFF-68075C86203E}">
      <dsp:nvSpPr>
        <dsp:cNvPr id="0" name=""/>
        <dsp:cNvSpPr/>
      </dsp:nvSpPr>
      <dsp:spPr>
        <a:xfrm>
          <a:off x="0" y="0"/>
          <a:ext cx="8549640" cy="121539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solidFill>
                <a:schemeClr val="tx1"/>
              </a:solidFill>
            </a:rPr>
            <a:t>Courses</a:t>
          </a:r>
          <a:endParaRPr lang="en-US" sz="3200" kern="1200" dirty="0">
            <a:solidFill>
              <a:schemeClr val="tx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rPr>
            <a:t>Full time </a:t>
          </a:r>
          <a:r>
            <a:rPr lang="mr-IN" sz="1800" kern="1200" dirty="0" smtClean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rPr>
            <a:t>–</a:t>
          </a:r>
          <a:r>
            <a:rPr lang="en-US" sz="1800" kern="1200" dirty="0" smtClean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rPr>
            <a:t> 4 to 5 semesters</a:t>
          </a:r>
          <a:endParaRPr lang="en-US" sz="1800" kern="1200" dirty="0">
            <a:solidFill>
              <a:schemeClr val="tx1"/>
            </a:solidFill>
            <a:latin typeface="Helvetica Neue" charset="0"/>
            <a:ea typeface="Helvetica Neue" charset="0"/>
            <a:cs typeface="Helvetica Neue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rPr>
            <a:t>Part time </a:t>
          </a:r>
          <a:r>
            <a:rPr lang="mr-IN" sz="1800" kern="1200" dirty="0" smtClean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rPr>
            <a:t>–</a:t>
          </a:r>
          <a:r>
            <a:rPr lang="en-US" sz="1800" kern="1200" dirty="0" smtClean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rPr>
            <a:t> 6 to 8 semesters</a:t>
          </a:r>
          <a:endParaRPr lang="en-US" sz="1800" kern="1200" dirty="0">
            <a:solidFill>
              <a:schemeClr val="tx1"/>
            </a:solidFill>
            <a:latin typeface="Helvetica Neue" charset="0"/>
            <a:ea typeface="Helvetica Neue" charset="0"/>
            <a:cs typeface="Helvetica Neue" charset="0"/>
          </a:endParaRPr>
        </a:p>
      </dsp:txBody>
      <dsp:txXfrm>
        <a:off x="35598" y="35598"/>
        <a:ext cx="7238138" cy="1144194"/>
      </dsp:txXfrm>
    </dsp:sp>
    <dsp:sp modelId="{826D2ABA-4A83-5E48-ACF6-4385D1773554}">
      <dsp:nvSpPr>
        <dsp:cNvPr id="0" name=""/>
        <dsp:cNvSpPr/>
      </dsp:nvSpPr>
      <dsp:spPr>
        <a:xfrm>
          <a:off x="754379" y="1417955"/>
          <a:ext cx="8549640" cy="1215390"/>
        </a:xfrm>
        <a:prstGeom prst="roundRect">
          <a:avLst>
            <a:gd name="adj" fmla="val 10000"/>
          </a:avLst>
        </a:prstGeom>
        <a:solidFill>
          <a:schemeClr val="accent3">
            <a:hueOff val="662589"/>
            <a:satOff val="-34012"/>
            <a:lumOff val="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>
              <a:solidFill>
                <a:schemeClr val="tx1"/>
              </a:solidFill>
            </a:rPr>
            <a:t>Qualifying</a:t>
          </a:r>
          <a:r>
            <a:rPr lang="en-US" sz="3600" kern="1200" dirty="0" smtClean="0"/>
            <a:t> </a:t>
          </a:r>
          <a:r>
            <a:rPr lang="en-US" sz="3600" kern="1200" dirty="0" smtClean="0">
              <a:solidFill>
                <a:schemeClr val="tx1"/>
              </a:solidFill>
            </a:rPr>
            <a:t>Exam</a:t>
          </a:r>
          <a:endParaRPr lang="en-US" sz="3600" kern="1200" dirty="0">
            <a:solidFill>
              <a:schemeClr val="tx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>
              <a:solidFill>
                <a:schemeClr val="tx1"/>
              </a:solidFill>
            </a:rPr>
            <a:t>Statistics, Theory, and Research</a:t>
          </a:r>
          <a:endParaRPr lang="en-US" sz="1800" kern="1200" dirty="0">
            <a:solidFill>
              <a:schemeClr val="tx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>
              <a:solidFill>
                <a:schemeClr val="tx1"/>
              </a:solidFill>
            </a:rPr>
            <a:t>Substantive </a:t>
          </a:r>
          <a:r>
            <a:rPr lang="en-US" sz="1800" kern="1200" dirty="0" smtClean="0">
              <a:solidFill>
                <a:schemeClr val="tx1"/>
              </a:solidFill>
            </a:rPr>
            <a:t>Area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789977" y="1453553"/>
        <a:ext cx="6934060" cy="1144194"/>
      </dsp:txXfrm>
    </dsp:sp>
    <dsp:sp modelId="{71ACEDB5-033B-3540-8364-81B5F7C6CF2D}">
      <dsp:nvSpPr>
        <dsp:cNvPr id="0" name=""/>
        <dsp:cNvSpPr/>
      </dsp:nvSpPr>
      <dsp:spPr>
        <a:xfrm>
          <a:off x="1508759" y="2835910"/>
          <a:ext cx="8549640" cy="1215390"/>
        </a:xfrm>
        <a:prstGeom prst="roundRect">
          <a:avLst>
            <a:gd name="adj" fmla="val 10000"/>
          </a:avLst>
        </a:prstGeom>
        <a:solidFill>
          <a:schemeClr val="accent3">
            <a:hueOff val="1325178"/>
            <a:satOff val="-68025"/>
            <a:lumOff val="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>
              <a:solidFill>
                <a:schemeClr val="tx1"/>
              </a:solidFill>
            </a:rPr>
            <a:t>Dissertation</a:t>
          </a:r>
          <a:endParaRPr lang="en-US" sz="3600" kern="1200" dirty="0">
            <a:solidFill>
              <a:schemeClr val="tx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>
              <a:solidFill>
                <a:schemeClr val="tx1"/>
              </a:solidFill>
            </a:rPr>
            <a:t>1 1/2 to 3 years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1544357" y="2871508"/>
        <a:ext cx="6934060" cy="1144194"/>
      </dsp:txXfrm>
    </dsp:sp>
    <dsp:sp modelId="{659FF024-1DE9-4B48-B6C1-76DA66348625}">
      <dsp:nvSpPr>
        <dsp:cNvPr id="0" name=""/>
        <dsp:cNvSpPr/>
      </dsp:nvSpPr>
      <dsp:spPr>
        <a:xfrm>
          <a:off x="7759636" y="921670"/>
          <a:ext cx="790003" cy="790003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>
        <a:off x="7937387" y="921670"/>
        <a:ext cx="434501" cy="594477"/>
      </dsp:txXfrm>
    </dsp:sp>
    <dsp:sp modelId="{F24807FC-E91C-8541-8B04-6D3D7476B929}">
      <dsp:nvSpPr>
        <dsp:cNvPr id="0" name=""/>
        <dsp:cNvSpPr/>
      </dsp:nvSpPr>
      <dsp:spPr>
        <a:xfrm>
          <a:off x="8514016" y="2331523"/>
          <a:ext cx="790003" cy="790003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1553058"/>
            <a:satOff val="-59559"/>
            <a:lumOff val="-28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1553058"/>
              <a:satOff val="-59559"/>
              <a:lumOff val="-28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>
        <a:off x="8691767" y="2331523"/>
        <a:ext cx="434501" cy="5944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0CCFD7CF-B1BC-47E9-8B60-766DD4EE549A}" type="datetimeFigureOut">
              <a:rPr lang="en-US" altLang="en-US"/>
              <a:pPr>
                <a:defRPr/>
              </a:pPr>
              <a:t>8/17/20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CB973647-1992-4394-8E13-3E32CD6514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>
            <a:lvl1pPr algn="l" defTabSz="923925" eaLnBrk="1" hangingPunct="1">
              <a:defRPr sz="12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>
            <a:lvl1pPr algn="r" defTabSz="923925" eaLnBrk="1" hangingPunct="1">
              <a:defRPr sz="12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7988" y="696913"/>
            <a:ext cx="6196012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8638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 algn="l" defTabSz="923925" eaLnBrk="1" hangingPunct="1">
              <a:defRPr sz="12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 algn="r" defTabSz="923925" eaLnBrk="1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BD9576A6-7476-4AB6-973B-7D84BA2EA5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Arial" panose="020B0604020202020204" pitchFamily="34" charset="0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E3C7BA6-768C-49B5-8552-B6DD695C3A3A}" type="slidenum">
              <a:rPr lang="en-US" altLang="en-US" smtClean="0"/>
              <a:pPr>
                <a:spcBef>
                  <a:spcPct val="0"/>
                </a:spcBef>
              </a:pPr>
              <a:t>1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dirty="0" smtClean="0">
              <a:latin typeface="Arial" panose="020B0604020202020204" pitchFamily="34" charset="0"/>
            </a:endParaRPr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143098F-83A4-440D-A415-2BF49FA3A3A4}" type="slidenum">
              <a:rPr lang="en-US" altLang="en-US" smtClean="0">
                <a:latin typeface="Times" pitchFamily="18" charset="0"/>
              </a:rPr>
              <a:pPr>
                <a:spcBef>
                  <a:spcPct val="0"/>
                </a:spcBef>
              </a:pPr>
              <a:t>10</a:t>
            </a:fld>
            <a:endParaRPr lang="en-US" alt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9576A6-7476-4AB6-973B-7D84BA2EA51F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656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dirty="0" smtClean="0">
              <a:latin typeface="Arial" panose="020B0604020202020204" pitchFamily="34" charset="0"/>
            </a:endParaRP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66E44ED-7D42-436E-AC06-877943902A87}" type="slidenum">
              <a:rPr lang="en-US" altLang="en-US" smtClean="0">
                <a:latin typeface="Times" pitchFamily="18" charset="0"/>
              </a:rPr>
              <a:pPr>
                <a:spcBef>
                  <a:spcPct val="0"/>
                </a:spcBef>
              </a:pPr>
              <a:t>2</a:t>
            </a:fld>
            <a:endParaRPr lang="en-US" alt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dirty="0" smtClean="0">
              <a:latin typeface="Arial" panose="020B0604020202020204" pitchFamily="34" charset="0"/>
            </a:endParaRP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18FCF08-19BC-47C3-ABA6-15798D2BFB6F}" type="slidenum">
              <a:rPr lang="en-US" altLang="en-US" smtClean="0">
                <a:latin typeface="Times" pitchFamily="18" charset="0"/>
              </a:rPr>
              <a:pPr>
                <a:spcBef>
                  <a:spcPct val="0"/>
                </a:spcBef>
              </a:pPr>
              <a:t>3</a:t>
            </a:fld>
            <a:endParaRPr lang="en-US" alt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dirty="0" smtClean="0">
              <a:latin typeface="Arial" panose="020B0604020202020204" pitchFamily="34" charset="0"/>
            </a:endParaRP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4924C37-062B-4D58-BA37-8F04AB38979F}" type="slidenum">
              <a:rPr lang="en-US" altLang="en-US" smtClean="0">
                <a:latin typeface="Times" pitchFamily="18" charset="0"/>
              </a:rPr>
              <a:pPr>
                <a:spcBef>
                  <a:spcPct val="0"/>
                </a:spcBef>
              </a:pPr>
              <a:t>4</a:t>
            </a:fld>
            <a:endParaRPr lang="en-US" alt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dirty="0" smtClean="0">
              <a:latin typeface="Arial" panose="020B0604020202020204" pitchFamily="34" charset="0"/>
            </a:endParaRP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18E65A0-6B56-4C88-826D-1308801575B2}" type="slidenum">
              <a:rPr lang="en-US" altLang="en-US" smtClean="0">
                <a:latin typeface="Times" pitchFamily="18" charset="0"/>
              </a:rPr>
              <a:pPr>
                <a:spcBef>
                  <a:spcPct val="0"/>
                </a:spcBef>
              </a:pPr>
              <a:t>5</a:t>
            </a:fld>
            <a:endParaRPr lang="en-US" alt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dirty="0" smtClean="0">
              <a:latin typeface="Arial" panose="020B0604020202020204" pitchFamily="34" charset="0"/>
            </a:endParaRPr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D8BBD86-C55F-4459-9FF6-F0E95F253DBD}" type="slidenum">
              <a:rPr lang="en-US" altLang="en-US" smtClean="0">
                <a:latin typeface="Times" pitchFamily="18" charset="0"/>
              </a:rPr>
              <a:pPr>
                <a:spcBef>
                  <a:spcPct val="0"/>
                </a:spcBef>
              </a:pPr>
              <a:t>6</a:t>
            </a:fld>
            <a:endParaRPr lang="en-US" alt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dirty="0" smtClean="0">
              <a:latin typeface="Arial" panose="020B0604020202020204" pitchFamily="34" charset="0"/>
            </a:endParaRPr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4DB8E42-B856-460C-AD2C-2F6289859EB2}" type="slidenum">
              <a:rPr lang="en-US" altLang="en-US" smtClean="0">
                <a:latin typeface="Times" pitchFamily="18" charset="0"/>
              </a:rPr>
              <a:pPr>
                <a:spcBef>
                  <a:spcPct val="0"/>
                </a:spcBef>
              </a:pPr>
              <a:t>7</a:t>
            </a:fld>
            <a:endParaRPr lang="en-US" alt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dirty="0" smtClean="0">
              <a:latin typeface="Arial" panose="020B0604020202020204" pitchFamily="34" charset="0"/>
            </a:endParaRPr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4C63FB7-1909-4A41-A6CF-35AA4809E55A}" type="slidenum">
              <a:rPr lang="en-US" altLang="en-US" smtClean="0">
                <a:latin typeface="Times" pitchFamily="18" charset="0"/>
              </a:rPr>
              <a:pPr>
                <a:spcBef>
                  <a:spcPct val="0"/>
                </a:spcBef>
              </a:pPr>
              <a:t>8</a:t>
            </a:fld>
            <a:endParaRPr lang="en-US" alt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dirty="0" smtClean="0">
              <a:latin typeface="Arial" panose="020B0604020202020204" pitchFamily="34" charset="0"/>
            </a:endParaRP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E95B65C-4ABF-4C0E-B769-4CC5732850E2}" type="slidenum">
              <a:rPr lang="en-US" altLang="en-US" smtClean="0">
                <a:latin typeface="Times" pitchFamily="18" charset="0"/>
              </a:rPr>
              <a:pPr>
                <a:spcBef>
                  <a:spcPct val="0"/>
                </a:spcBef>
              </a:pPr>
              <a:t>9</a:t>
            </a:fld>
            <a:endParaRPr lang="en-US" alt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Relationship Id="rId3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Relationship Id="rId3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Relationship Id="rId3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Relationship Id="rId3" Type="http://schemas.openxmlformats.org/officeDocument/2006/relationships/image" Target="../media/image7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609600" y="6248400"/>
            <a:ext cx="10972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z="1400" dirty="0" smtClean="0">
              <a:solidFill>
                <a:schemeClr val="tx1"/>
              </a:solidFill>
              <a:ea typeface="+mn-ea"/>
            </a:endParaRPr>
          </a:p>
        </p:txBody>
      </p:sp>
      <p:pic>
        <p:nvPicPr>
          <p:cNvPr id="5" name="Picture 5" descr="socialwork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457200"/>
            <a:ext cx="3276600" cy="246063"/>
          </a:xfrm>
          <a:prstGeom prst="rect">
            <a:avLst/>
          </a:prstGeom>
          <a:solidFill>
            <a:srgbClr val="22561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wsu(bk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381000"/>
            <a:ext cx="2032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2461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567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066800"/>
            <a:ext cx="2743200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066800"/>
            <a:ext cx="8026400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6018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7" name="Group 12"/>
          <p:cNvGrpSpPr>
            <a:grpSpLocks/>
          </p:cNvGrpSpPr>
          <p:nvPr/>
        </p:nvGrpSpPr>
        <p:grpSpPr bwMode="auto">
          <a:xfrm>
            <a:off x="9648825" y="4068763"/>
            <a:ext cx="1081088" cy="1081087"/>
            <a:chOff x="9685338" y="4460675"/>
            <a:chExt cx="1080904" cy="1080902"/>
          </a:xfrm>
        </p:grpSpPr>
        <p:sp>
          <p:nvSpPr>
            <p:cNvPr id="8" name="Oval 7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kern="0" dirty="0">
                <a:solidFill>
                  <a:prstClr val="white"/>
                </a:solidFill>
                <a:latin typeface="Rockwell Extra Bold" pitchFamily="18" charset="0"/>
                <a:ea typeface="+mn-ea"/>
              </a:endParaRPr>
            </a:p>
          </p:txBody>
        </p:sp>
        <p:sp>
          <p:nvSpPr>
            <p:cNvPr id="9" name="Oval 8"/>
            <p:cNvSpPr>
              <a:spLocks noChangeArrowheads="1"/>
            </p:cNvSpPr>
            <p:nvPr/>
          </p:nvSpPr>
          <p:spPr bwMode="auto">
            <a:xfrm>
              <a:off x="9793270" y="4568607"/>
              <a:ext cx="865041" cy="865039"/>
            </a:xfrm>
            <a:prstGeom prst="ellips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defRPr sz="44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44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44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44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44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endParaRPr lang="en-US" altLang="en-US" sz="1800" smtClean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>
            <a:noAutofit/>
          </a:bodyPr>
          <a:lstStyle>
            <a:lvl1pPr algn="l">
              <a:lnSpc>
                <a:spcPct val="80000"/>
              </a:lnSpc>
              <a:defRPr sz="7200" cap="none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A30B81-4598-478F-B4C2-B17114CC9305}" type="datetimeFigureOut">
              <a:rPr lang="en-US" altLang="en-US"/>
              <a:pPr>
                <a:defRPr/>
              </a:pPr>
              <a:t>8/17/20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3263" y="4289425"/>
            <a:ext cx="1193800" cy="639763"/>
          </a:xfrm>
        </p:spPr>
        <p:txBody>
          <a:bodyPr/>
          <a:lstStyle>
            <a:lvl1pPr>
              <a:defRPr sz="2800" b="0"/>
            </a:lvl1pPr>
          </a:lstStyle>
          <a:p>
            <a:pPr>
              <a:defRPr/>
            </a:pPr>
            <a:fld id="{9742EEFE-D7F9-43B0-B04D-992EEB6A85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53635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3DC6A5-629F-4068-B95A-7472EA646C02}" type="datetimeFigureOut">
              <a:rPr lang="en-US"/>
              <a:pPr>
                <a:defRPr/>
              </a:pPr>
              <a:t>8/17/20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51A3C-68C2-460A-82A5-358EE6017E9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5937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896938" y="2325688"/>
            <a:ext cx="1081087" cy="1081087"/>
            <a:chOff x="9685338" y="4460675"/>
            <a:chExt cx="1080904" cy="1080902"/>
          </a:xfrm>
        </p:grpSpPr>
        <p:sp>
          <p:nvSpPr>
            <p:cNvPr id="6" name="Oval 5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kern="0" dirty="0">
                <a:solidFill>
                  <a:prstClr val="white"/>
                </a:solidFill>
                <a:latin typeface="Rockwell Extra Bold" pitchFamily="18" charset="0"/>
                <a:ea typeface="+mn-ea"/>
              </a:endParaRPr>
            </a:p>
          </p:txBody>
        </p:sp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9793270" y="4568607"/>
              <a:ext cx="865041" cy="865039"/>
            </a:xfrm>
            <a:prstGeom prst="ellips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defRPr sz="44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44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44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44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44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endParaRPr lang="en-US" altLang="en-US" sz="1800" smtClean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/>
          <a:lstStyle>
            <a:lvl1pPr>
              <a:lnSpc>
                <a:spcPct val="80000"/>
              </a:lnSpc>
              <a:defRPr sz="7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138" y="6272213"/>
            <a:ext cx="26447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E8162A-ACB2-4643-B62A-9512108FB900}" type="datetimeFigureOut">
              <a:rPr lang="en-US" altLang="en-US"/>
              <a:pPr>
                <a:defRPr/>
              </a:pPr>
              <a:t>8/17/20</a:t>
            </a:fld>
            <a:endParaRPr lang="en-US" alt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813" y="6272213"/>
            <a:ext cx="63277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2963" y="2506663"/>
            <a:ext cx="1189037" cy="719137"/>
          </a:xfrm>
        </p:spPr>
        <p:txBody>
          <a:bodyPr/>
          <a:lstStyle>
            <a:lvl1pPr>
              <a:defRPr sz="2800"/>
            </a:lvl1pPr>
          </a:lstStyle>
          <a:p>
            <a:pPr>
              <a:defRPr/>
            </a:pPr>
            <a:fld id="{3569F589-4C67-4025-9323-4557963E17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06277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680914-B3F8-4A19-B1B4-4251CBA12AEE}" type="datetimeFigureOut">
              <a:rPr lang="en-US"/>
              <a:pPr>
                <a:defRPr/>
              </a:pPr>
              <a:t>8/17/20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6A8BB9-15AE-4072-9115-EE857A43915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8917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4755BA-CE5F-401D-881F-A9B703759641}" type="datetimeFigureOut">
              <a:rPr lang="en-US"/>
              <a:pPr>
                <a:defRPr/>
              </a:pPr>
              <a:t>8/17/20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24165C-C212-4A6D-AA6D-16BFEA7DE32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6191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41BBA3-C1EE-4426-B6C8-586318C67CA6}" type="datetimeFigureOut">
              <a:rPr lang="en-US"/>
              <a:pPr>
                <a:defRPr/>
              </a:pPr>
              <a:t>8/17/20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2499CE-E3E7-4DF3-8FE9-8949AC2B4DA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017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B66657-BAC9-4FE7-A4A3-896221A6D8FF}" type="datetimeFigureOut">
              <a:rPr lang="en-US"/>
              <a:pPr>
                <a:defRPr/>
              </a:pPr>
              <a:t>8/17/20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F9BDA-513F-4131-8FB5-60EB1719C47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5968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6" name="Group 10"/>
          <p:cNvGrpSpPr>
            <a:grpSpLocks noChangeAspect="1"/>
          </p:cNvGrpSpPr>
          <p:nvPr/>
        </p:nvGrpSpPr>
        <p:grpSpPr bwMode="auto">
          <a:xfrm>
            <a:off x="11401425" y="6229350"/>
            <a:ext cx="457200" cy="457200"/>
            <a:chOff x="11361456" y="6195813"/>
            <a:chExt cx="548640" cy="548640"/>
          </a:xfrm>
        </p:grpSpPr>
        <p:sp>
          <p:nvSpPr>
            <p:cNvPr id="7" name="Oval 6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kern="0" dirty="0">
                <a:solidFill>
                  <a:prstClr val="white"/>
                </a:solidFill>
                <a:latin typeface="Rockwell Extra Bold" pitchFamily="18" charset="0"/>
                <a:ea typeface="+mn-ea"/>
              </a:endParaRPr>
            </a:p>
          </p:txBody>
        </p:sp>
        <p:sp>
          <p:nvSpPr>
            <p:cNvPr id="8" name="Oval 7"/>
            <p:cNvSpPr>
              <a:spLocks noChangeArrowheads="1"/>
            </p:cNvSpPr>
            <p:nvPr/>
          </p:nvSpPr>
          <p:spPr bwMode="auto">
            <a:xfrm>
              <a:off x="11395746" y="6230103"/>
              <a:ext cx="480060" cy="480060"/>
            </a:xfrm>
            <a:prstGeom prst="ellips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defRPr sz="44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44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44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44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44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endParaRPr lang="en-US" altLang="en-US" sz="1800" smtClean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/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CB9C4-EBD0-4AD5-8EE2-86DC2A5B3C14}" type="datetimeFigureOut">
              <a:rPr lang="en-US" altLang="en-US"/>
              <a:pPr>
                <a:defRPr/>
              </a:pPr>
              <a:t>8/17/20</a:t>
            </a:fld>
            <a:endParaRPr lang="en-US" alt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6E00CB-EE8B-4002-9F3F-F25F92AE82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8038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6931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6" name="Group 10"/>
          <p:cNvGrpSpPr>
            <a:grpSpLocks noChangeAspect="1"/>
          </p:cNvGrpSpPr>
          <p:nvPr/>
        </p:nvGrpSpPr>
        <p:grpSpPr bwMode="auto">
          <a:xfrm>
            <a:off x="11401425" y="6229350"/>
            <a:ext cx="457200" cy="457200"/>
            <a:chOff x="11361456" y="6195813"/>
            <a:chExt cx="548640" cy="548640"/>
          </a:xfrm>
        </p:grpSpPr>
        <p:sp>
          <p:nvSpPr>
            <p:cNvPr id="7" name="Oval 6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kern="0" dirty="0">
                <a:solidFill>
                  <a:prstClr val="white"/>
                </a:solidFill>
                <a:latin typeface="Rockwell Extra Bold" pitchFamily="18" charset="0"/>
                <a:ea typeface="+mn-ea"/>
              </a:endParaRPr>
            </a:p>
          </p:txBody>
        </p:sp>
        <p:sp>
          <p:nvSpPr>
            <p:cNvPr id="8" name="Oval 7"/>
            <p:cNvSpPr>
              <a:spLocks noChangeArrowheads="1"/>
            </p:cNvSpPr>
            <p:nvPr/>
          </p:nvSpPr>
          <p:spPr bwMode="auto">
            <a:xfrm>
              <a:off x="11395746" y="6230103"/>
              <a:ext cx="480060" cy="480060"/>
            </a:xfrm>
            <a:prstGeom prst="ellips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defRPr sz="44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44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44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44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44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endParaRPr lang="en-US" altLang="en-US" sz="1800" smtClean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/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C8224A-4D6C-4E7A-93A1-E2A68B46A823}" type="datetimeFigureOut">
              <a:rPr lang="en-US" altLang="en-US"/>
              <a:pPr>
                <a:defRPr/>
              </a:pPr>
              <a:t>8/17/20</a:t>
            </a:fld>
            <a:endParaRPr lang="en-US" alt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1F8234-46D8-4E53-BF2F-277A2041239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36642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778933-B167-4144-9CB1-9C5D10EB5075}" type="datetimeFigureOut">
              <a:rPr lang="en-US"/>
              <a:pPr>
                <a:defRPr/>
              </a:pPr>
              <a:t>8/17/20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056B2-847E-4974-8CDC-9A118E2C5B9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7422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126C80-7E12-4F6D-B218-1C5538FACB9D}" type="datetimeFigureOut">
              <a:rPr lang="en-US"/>
              <a:pPr>
                <a:defRPr/>
              </a:pPr>
              <a:t>8/17/20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E9279A-FB26-40B9-988E-026562C295F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763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4880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954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487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116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7954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2726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2152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jpeg"/><Relationship Id="rId15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7.png"/><Relationship Id="rId14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066800"/>
            <a:ext cx="10972800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PhD Program in Social Work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7"/>
          <p:cNvSpPr>
            <a:spLocks noChangeArrowheads="1"/>
          </p:cNvSpPr>
          <p:nvPr/>
        </p:nvSpPr>
        <p:spPr bwMode="auto">
          <a:xfrm>
            <a:off x="609600" y="6477000"/>
            <a:ext cx="10972800" cy="247650"/>
          </a:xfrm>
          <a:prstGeom prst="rect">
            <a:avLst/>
          </a:prstGeom>
          <a:solidFill>
            <a:srgbClr val="225610">
              <a:alpha val="50195"/>
            </a:srgbClr>
          </a:solidFill>
          <a:ln>
            <a:noFill/>
          </a:ln>
          <a:extLst>
            <a:ext uri="{91240B29-F687-4f45-9708-019B960494DF}"/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z="1400" dirty="0" smtClean="0">
              <a:solidFill>
                <a:schemeClr val="tx1"/>
              </a:solidFill>
              <a:ea typeface="+mn-ea"/>
            </a:endParaRPr>
          </a:p>
        </p:txBody>
      </p:sp>
      <p:pic>
        <p:nvPicPr>
          <p:cNvPr id="1029" name="Picture 10" descr="wsu(bk)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304800"/>
            <a:ext cx="14224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14" descr="socialwork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0" y="381000"/>
            <a:ext cx="27686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Rectangle 11"/>
          <p:cNvSpPr>
            <a:spLocks noChangeArrowheads="1"/>
          </p:cNvSpPr>
          <p:nvPr/>
        </p:nvSpPr>
        <p:spPr bwMode="auto">
          <a:xfrm>
            <a:off x="609600" y="228600"/>
            <a:ext cx="10972800" cy="533400"/>
          </a:xfrm>
          <a:prstGeom prst="rect">
            <a:avLst/>
          </a:prstGeom>
          <a:solidFill>
            <a:srgbClr val="225610">
              <a:alpha val="50195"/>
            </a:srgbClr>
          </a:solidFill>
          <a:ln>
            <a:noFill/>
          </a:ln>
          <a:extLst>
            <a:ext uri="{91240B29-F687-4f45-9708-019B960494DF}"/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z="1400" dirty="0" smtClean="0">
              <a:solidFill>
                <a:schemeClr val="tx1"/>
              </a:solidFill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22" r:id="rId1"/>
    <p:sldLayoutId id="2147486205" r:id="rId2"/>
    <p:sldLayoutId id="2147486206" r:id="rId3"/>
    <p:sldLayoutId id="2147486207" r:id="rId4"/>
    <p:sldLayoutId id="2147486208" r:id="rId5"/>
    <p:sldLayoutId id="2147486209" r:id="rId6"/>
    <p:sldLayoutId id="2147486210" r:id="rId7"/>
    <p:sldLayoutId id="2147486211" r:id="rId8"/>
    <p:sldLayoutId id="2147486212" r:id="rId9"/>
    <p:sldLayoutId id="2147486213" r:id="rId10"/>
    <p:sldLayoutId id="2147486214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975" y="484188"/>
            <a:ext cx="10058400" cy="1609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69975" y="2120900"/>
            <a:ext cx="10058400" cy="405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88" y="6272213"/>
            <a:ext cx="32734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  <a:latin typeface="Arial" charset="0"/>
                <a:ea typeface="MS PGothic" charset="-128"/>
              </a:defRPr>
            </a:lvl1pPr>
          </a:lstStyle>
          <a:p>
            <a:pPr>
              <a:defRPr/>
            </a:pPr>
            <a:fld id="{D90920ED-08AE-45FF-8666-95020462D4F2}" type="datetimeFigureOut">
              <a:rPr lang="en-US"/>
              <a:pPr>
                <a:defRPr/>
              </a:pPr>
              <a:t>8/17/20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7438" y="6272213"/>
            <a:ext cx="63277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  <a:latin typeface="Arial" charset="0"/>
                <a:ea typeface="MS PGothic" charset="-128"/>
              </a:defRPr>
            </a:lvl1pPr>
          </a:lstStyle>
          <a:p>
            <a:pPr>
              <a:defRPr/>
            </a:pPr>
            <a:endParaRPr lang="en-US"/>
          </a:p>
        </p:txBody>
      </p:sp>
      <p:grpSp>
        <p:nvGrpSpPr>
          <p:cNvPr id="3078" name="Group 6"/>
          <p:cNvGrpSpPr>
            <a:grpSpLocks noChangeAspect="1"/>
          </p:cNvGrpSpPr>
          <p:nvPr/>
        </p:nvGrpSpPr>
        <p:grpSpPr bwMode="auto">
          <a:xfrm>
            <a:off x="11401425" y="6229350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kern="0" dirty="0">
                <a:solidFill>
                  <a:prstClr val="white"/>
                </a:solidFill>
                <a:latin typeface="Rockwell Extra Bold" pitchFamily="18" charset="0"/>
                <a:ea typeface="+mn-ea"/>
              </a:endParaRPr>
            </a:p>
          </p:txBody>
        </p:sp>
        <p:sp>
          <p:nvSpPr>
            <p:cNvPr id="29707" name="Oval 8"/>
            <p:cNvSpPr>
              <a:spLocks noChangeArrowheads="1"/>
            </p:cNvSpPr>
            <p:nvPr/>
          </p:nvSpPr>
          <p:spPr bwMode="auto">
            <a:xfrm>
              <a:off x="11395746" y="6230103"/>
              <a:ext cx="480060" cy="480060"/>
            </a:xfrm>
            <a:prstGeom prst="ellips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defRPr sz="44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44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44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44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44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endParaRPr lang="en-US" altLang="en-US" sz="1800" smtClean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0938" y="6272213"/>
            <a:ext cx="639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>
                <a:solidFill>
                  <a:srgbClr val="FFFFFF"/>
                </a:solidFill>
                <a:latin typeface="+mj-lt"/>
                <a:ea typeface="MS PGothic" charset="-128"/>
              </a:defRPr>
            </a:lvl1pPr>
          </a:lstStyle>
          <a:p>
            <a:pPr>
              <a:defRPr/>
            </a:pPr>
            <a:fld id="{D31A215C-03B9-401C-A18B-3D6244ECF38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23" r:id="rId1"/>
    <p:sldLayoutId id="2147486215" r:id="rId2"/>
    <p:sldLayoutId id="2147486224" r:id="rId3"/>
    <p:sldLayoutId id="2147486216" r:id="rId4"/>
    <p:sldLayoutId id="2147486217" r:id="rId5"/>
    <p:sldLayoutId id="2147486218" r:id="rId6"/>
    <p:sldLayoutId id="2147486219" r:id="rId7"/>
    <p:sldLayoutId id="2147486225" r:id="rId8"/>
    <p:sldLayoutId id="2147486226" r:id="rId9"/>
    <p:sldLayoutId id="2147486220" r:id="rId10"/>
    <p:sldLayoutId id="214748622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kern="1200">
          <a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 Black" panose="020B0A040201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 Black" panose="020B0A040201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 Black" panose="020B0A040201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 Black" panose="020B0A040201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 Black" panose="020B0A040201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 Black" panose="020B0A040201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 Black" panose="020B0A040201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 Black" panose="020B0A04020102020204" pitchFamily="34" charset="0"/>
        </a:defRPr>
      </a:lvl9pPr>
    </p:titleStyle>
    <p:bodyStyle>
      <a:lvl1pPr marL="182563" indent="-182563" algn="l" rtl="0" eaLnBrk="0" fontAlgn="base" hangingPunct="0">
        <a:lnSpc>
          <a:spcPct val="90000"/>
        </a:lnSpc>
        <a:spcBef>
          <a:spcPts val="1200"/>
        </a:spcBef>
        <a:spcAft>
          <a:spcPct val="0"/>
        </a:spcAft>
        <a:buClr>
          <a:srgbClr val="689D9B"/>
        </a:buClr>
        <a:buSzPct val="85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563" algn="l" rtl="0" eaLnBrk="0" fontAlgn="base" hangingPunct="0">
        <a:lnSpc>
          <a:spcPct val="90000"/>
        </a:lnSpc>
        <a:spcBef>
          <a:spcPts val="400"/>
        </a:spcBef>
        <a:spcAft>
          <a:spcPts val="200"/>
        </a:spcAft>
        <a:buClr>
          <a:srgbClr val="689D9B"/>
        </a:buClr>
        <a:buSzPct val="85000"/>
        <a:buFont typeface="Wingdings" panose="05000000000000000000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730250" indent="-182563" algn="l" rtl="0" eaLnBrk="0" fontAlgn="base" hangingPunct="0">
        <a:lnSpc>
          <a:spcPct val="90000"/>
        </a:lnSpc>
        <a:spcBef>
          <a:spcPts val="400"/>
        </a:spcBef>
        <a:spcAft>
          <a:spcPts val="200"/>
        </a:spcAft>
        <a:buClr>
          <a:srgbClr val="689D9B"/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182563" algn="l" rtl="0" eaLnBrk="0" fontAlgn="base" hangingPunct="0">
        <a:lnSpc>
          <a:spcPct val="90000"/>
        </a:lnSpc>
        <a:spcBef>
          <a:spcPts val="400"/>
        </a:spcBef>
        <a:spcAft>
          <a:spcPts val="200"/>
        </a:spcAft>
        <a:buClr>
          <a:srgbClr val="689D9B"/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eaLnBrk="0" fontAlgn="base" hangingPunct="0">
        <a:lnSpc>
          <a:spcPct val="90000"/>
        </a:lnSpc>
        <a:spcBef>
          <a:spcPts val="400"/>
        </a:spcBef>
        <a:spcAft>
          <a:spcPts val="200"/>
        </a:spcAft>
        <a:buClr>
          <a:srgbClr val="689D9B"/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4" Type="http://schemas.openxmlformats.org/officeDocument/2006/relationships/notesSlide" Target="../notesSlides/notesSlide10.xml"/><Relationship Id="rId5" Type="http://schemas.openxmlformats.org/officeDocument/2006/relationships/diagramData" Target="../diagrams/data5.xml"/><Relationship Id="rId6" Type="http://schemas.openxmlformats.org/officeDocument/2006/relationships/diagramLayout" Target="../diagrams/layout5.xml"/><Relationship Id="rId7" Type="http://schemas.openxmlformats.org/officeDocument/2006/relationships/diagramQuickStyle" Target="../diagrams/quickStyle5.xml"/><Relationship Id="rId8" Type="http://schemas.openxmlformats.org/officeDocument/2006/relationships/diagramColors" Target="../diagrams/colors5.xml"/><Relationship Id="rId9" Type="http://schemas.microsoft.com/office/2007/relationships/diagramDrawing" Target="../diagrams/drawing5.xml"/><Relationship Id="rId10" Type="http://schemas.openxmlformats.org/officeDocument/2006/relationships/image" Target="../media/image12.png"/><Relationship Id="rId1" Type="http://schemas.microsoft.com/office/2007/relationships/media" Target="../media/media10.m4a"/><Relationship Id="rId2" Type="http://schemas.openxmlformats.org/officeDocument/2006/relationships/audio" Target="../media/media10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image" Target="../media/image12.png"/><Relationship Id="rId1" Type="http://schemas.microsoft.com/office/2007/relationships/media" Target="../media/media11.m4a"/><Relationship Id="rId2" Type="http://schemas.openxmlformats.org/officeDocument/2006/relationships/audio" Target="../media/media11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image" Target="../media/image12.png"/><Relationship Id="rId1" Type="http://schemas.microsoft.com/office/2007/relationships/media" Target="../media/media12.m4a"/><Relationship Id="rId2" Type="http://schemas.openxmlformats.org/officeDocument/2006/relationships/audio" Target="../media/media12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4" Type="http://schemas.openxmlformats.org/officeDocument/2006/relationships/image" Target="../media/image14.jpeg"/><Relationship Id="rId5" Type="http://schemas.openxmlformats.org/officeDocument/2006/relationships/image" Target="../media/image12.png"/><Relationship Id="rId1" Type="http://schemas.microsoft.com/office/2007/relationships/media" Target="../media/media13.m4a"/><Relationship Id="rId2" Type="http://schemas.openxmlformats.org/officeDocument/2006/relationships/audio" Target="../media/media13.m4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diagramData" Target="../diagrams/data6.xml"/><Relationship Id="rId5" Type="http://schemas.openxmlformats.org/officeDocument/2006/relationships/diagramLayout" Target="../diagrams/layout6.xml"/><Relationship Id="rId6" Type="http://schemas.openxmlformats.org/officeDocument/2006/relationships/diagramQuickStyle" Target="../diagrams/quickStyle6.xml"/><Relationship Id="rId7" Type="http://schemas.openxmlformats.org/officeDocument/2006/relationships/diagramColors" Target="../diagrams/colors6.xml"/><Relationship Id="rId8" Type="http://schemas.microsoft.com/office/2007/relationships/diagramDrawing" Target="../diagrams/drawing6.xml"/><Relationship Id="rId9" Type="http://schemas.openxmlformats.org/officeDocument/2006/relationships/image" Target="../media/image12.png"/><Relationship Id="rId1" Type="http://schemas.microsoft.com/office/2007/relationships/media" Target="../media/media14.m4a"/><Relationship Id="rId2" Type="http://schemas.openxmlformats.org/officeDocument/2006/relationships/audio" Target="../media/media14.m4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1.xml"/><Relationship Id="rId5" Type="http://schemas.openxmlformats.org/officeDocument/2006/relationships/image" Target="../media/image12.png"/><Relationship Id="rId1" Type="http://schemas.microsoft.com/office/2007/relationships/media" Target="../media/media15.m4a"/><Relationship Id="rId2" Type="http://schemas.openxmlformats.org/officeDocument/2006/relationships/audio" Target="../media/media15.m4a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diagramData" Target="../diagrams/data7.xml"/><Relationship Id="rId5" Type="http://schemas.openxmlformats.org/officeDocument/2006/relationships/diagramLayout" Target="../diagrams/layout7.xml"/><Relationship Id="rId6" Type="http://schemas.openxmlformats.org/officeDocument/2006/relationships/diagramQuickStyle" Target="../diagrams/quickStyle7.xml"/><Relationship Id="rId7" Type="http://schemas.openxmlformats.org/officeDocument/2006/relationships/diagramColors" Target="../diagrams/colors7.xml"/><Relationship Id="rId8" Type="http://schemas.microsoft.com/office/2007/relationships/diagramDrawing" Target="../diagrams/drawing7.xml"/><Relationship Id="rId9" Type="http://schemas.openxmlformats.org/officeDocument/2006/relationships/image" Target="../media/image12.png"/><Relationship Id="rId1" Type="http://schemas.microsoft.com/office/2007/relationships/media" Target="../media/media16.m4a"/><Relationship Id="rId2" Type="http://schemas.openxmlformats.org/officeDocument/2006/relationships/audio" Target="../media/media16.m4a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image" Target="../media/image12.png"/><Relationship Id="rId1" Type="http://schemas.microsoft.com/office/2007/relationships/media" Target="../media/media17.m4a"/><Relationship Id="rId2" Type="http://schemas.openxmlformats.org/officeDocument/2006/relationships/audio" Target="../media/media17.m4a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image" Target="../media/image12.png"/><Relationship Id="rId1" Type="http://schemas.microsoft.com/office/2007/relationships/media" Target="../media/media18.m4a"/><Relationship Id="rId2" Type="http://schemas.openxmlformats.org/officeDocument/2006/relationships/audio" Target="../media/media18.m4a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image" Target="../media/image12.png"/><Relationship Id="rId1" Type="http://schemas.microsoft.com/office/2007/relationships/media" Target="../media/media19.m4a"/><Relationship Id="rId2" Type="http://schemas.openxmlformats.org/officeDocument/2006/relationships/audio" Target="../media/media19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13.jpeg"/><Relationship Id="rId6" Type="http://schemas.openxmlformats.org/officeDocument/2006/relationships/image" Target="../media/image12.png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hyperlink" Target="https://gradschool.wayne.edu/admissions" TargetMode="External"/><Relationship Id="rId5" Type="http://schemas.openxmlformats.org/officeDocument/2006/relationships/image" Target="../media/image15.jpeg"/><Relationship Id="rId6" Type="http://schemas.openxmlformats.org/officeDocument/2006/relationships/image" Target="../media/image12.png"/><Relationship Id="rId1" Type="http://schemas.microsoft.com/office/2007/relationships/media" Target="../media/media20.m4a"/><Relationship Id="rId2" Type="http://schemas.openxmlformats.org/officeDocument/2006/relationships/audio" Target="../media/media20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12.png"/><Relationship Id="rId1" Type="http://schemas.microsoft.com/office/2007/relationships/media" Target="../media/media3.m4a"/><Relationship Id="rId2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12.png"/><Relationship Id="rId1" Type="http://schemas.microsoft.com/office/2007/relationships/media" Target="../media/media4.m4a"/><Relationship Id="rId2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12.png"/><Relationship Id="rId1" Type="http://schemas.microsoft.com/office/2007/relationships/media" Target="../media/media5.m4a"/><Relationship Id="rId2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4" Type="http://schemas.openxmlformats.org/officeDocument/2006/relationships/notesSlide" Target="../notesSlides/notesSlide6.xml"/><Relationship Id="rId5" Type="http://schemas.openxmlformats.org/officeDocument/2006/relationships/diagramData" Target="../diagrams/data1.xml"/><Relationship Id="rId6" Type="http://schemas.openxmlformats.org/officeDocument/2006/relationships/diagramLayout" Target="../diagrams/layout1.xml"/><Relationship Id="rId7" Type="http://schemas.openxmlformats.org/officeDocument/2006/relationships/diagramQuickStyle" Target="../diagrams/quickStyle1.xml"/><Relationship Id="rId8" Type="http://schemas.openxmlformats.org/officeDocument/2006/relationships/diagramColors" Target="../diagrams/colors1.xml"/><Relationship Id="rId9" Type="http://schemas.microsoft.com/office/2007/relationships/diagramDrawing" Target="../diagrams/drawing1.xml"/><Relationship Id="rId10" Type="http://schemas.openxmlformats.org/officeDocument/2006/relationships/image" Target="../media/image12.png"/><Relationship Id="rId1" Type="http://schemas.microsoft.com/office/2007/relationships/media" Target="../media/media6.m4a"/><Relationship Id="rId2" Type="http://schemas.openxmlformats.org/officeDocument/2006/relationships/audio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4" Type="http://schemas.openxmlformats.org/officeDocument/2006/relationships/notesSlide" Target="../notesSlides/notesSlide7.xml"/><Relationship Id="rId5" Type="http://schemas.openxmlformats.org/officeDocument/2006/relationships/diagramData" Target="../diagrams/data2.xml"/><Relationship Id="rId6" Type="http://schemas.openxmlformats.org/officeDocument/2006/relationships/diagramLayout" Target="../diagrams/layout2.xml"/><Relationship Id="rId7" Type="http://schemas.openxmlformats.org/officeDocument/2006/relationships/diagramQuickStyle" Target="../diagrams/quickStyle2.xml"/><Relationship Id="rId8" Type="http://schemas.openxmlformats.org/officeDocument/2006/relationships/diagramColors" Target="../diagrams/colors2.xml"/><Relationship Id="rId9" Type="http://schemas.microsoft.com/office/2007/relationships/diagramDrawing" Target="../diagrams/drawing2.xml"/><Relationship Id="rId10" Type="http://schemas.openxmlformats.org/officeDocument/2006/relationships/image" Target="../media/image12.png"/><Relationship Id="rId1" Type="http://schemas.microsoft.com/office/2007/relationships/media" Target="../media/media7.m4a"/><Relationship Id="rId2" Type="http://schemas.openxmlformats.org/officeDocument/2006/relationships/audio" Target="../media/media7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4" Type="http://schemas.openxmlformats.org/officeDocument/2006/relationships/notesSlide" Target="../notesSlides/notesSlide8.xml"/><Relationship Id="rId5" Type="http://schemas.openxmlformats.org/officeDocument/2006/relationships/diagramData" Target="../diagrams/data3.xml"/><Relationship Id="rId6" Type="http://schemas.openxmlformats.org/officeDocument/2006/relationships/diagramLayout" Target="../diagrams/layout3.xml"/><Relationship Id="rId7" Type="http://schemas.openxmlformats.org/officeDocument/2006/relationships/diagramQuickStyle" Target="../diagrams/quickStyle3.xml"/><Relationship Id="rId8" Type="http://schemas.openxmlformats.org/officeDocument/2006/relationships/diagramColors" Target="../diagrams/colors3.xml"/><Relationship Id="rId9" Type="http://schemas.microsoft.com/office/2007/relationships/diagramDrawing" Target="../diagrams/drawing3.xml"/><Relationship Id="rId10" Type="http://schemas.openxmlformats.org/officeDocument/2006/relationships/image" Target="../media/image12.png"/><Relationship Id="rId1" Type="http://schemas.microsoft.com/office/2007/relationships/media" Target="../media/media8.m4a"/><Relationship Id="rId2" Type="http://schemas.openxmlformats.org/officeDocument/2006/relationships/audio" Target="../media/media8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4" Type="http://schemas.openxmlformats.org/officeDocument/2006/relationships/notesSlide" Target="../notesSlides/notesSlide9.xml"/><Relationship Id="rId5" Type="http://schemas.openxmlformats.org/officeDocument/2006/relationships/diagramData" Target="../diagrams/data4.xml"/><Relationship Id="rId6" Type="http://schemas.openxmlformats.org/officeDocument/2006/relationships/diagramLayout" Target="../diagrams/layout4.xml"/><Relationship Id="rId7" Type="http://schemas.openxmlformats.org/officeDocument/2006/relationships/diagramQuickStyle" Target="../diagrams/quickStyle4.xml"/><Relationship Id="rId8" Type="http://schemas.openxmlformats.org/officeDocument/2006/relationships/diagramColors" Target="../diagrams/colors4.xml"/><Relationship Id="rId9" Type="http://schemas.microsoft.com/office/2007/relationships/diagramDrawing" Target="../diagrams/drawing4.xml"/><Relationship Id="rId10" Type="http://schemas.openxmlformats.org/officeDocument/2006/relationships/image" Target="../media/image12.png"/><Relationship Id="rId1" Type="http://schemas.microsoft.com/office/2007/relationships/media" Target="../media/media9.m4a"/><Relationship Id="rId2" Type="http://schemas.openxmlformats.org/officeDocument/2006/relationships/audio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4800" b="1" dirty="0"/>
              <a:t> </a:t>
            </a:r>
            <a:r>
              <a:rPr lang="en-US" altLang="en-US" sz="4000" b="1" dirty="0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Social Work Doctoral Education</a:t>
            </a:r>
          </a:p>
        </p:txBody>
      </p:sp>
      <p:pic>
        <p:nvPicPr>
          <p:cNvPr id="17410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932363"/>
            <a:ext cx="2581275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953000"/>
            <a:ext cx="2078038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ction Button: Forward or Next 2">
            <a:hlinkClick r:id="" action="ppaction://hlinkshowjump?jump=nextslide" highlightClick="1"/>
          </p:cNvPr>
          <p:cNvSpPr/>
          <p:nvPr/>
        </p:nvSpPr>
        <p:spPr>
          <a:xfrm>
            <a:off x="11582400" y="228600"/>
            <a:ext cx="381000" cy="3810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8760" y="203200"/>
            <a:ext cx="457200" cy="457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sp>
        <p:nvSpPr>
          <p:cNvPr id="6" name="TextBox 5"/>
          <p:cNvSpPr txBox="1"/>
          <p:nvPr/>
        </p:nvSpPr>
        <p:spPr>
          <a:xfrm>
            <a:off x="1051560" y="301823"/>
            <a:ext cx="37966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Click here on any slide to hear the audio</a:t>
            </a:r>
            <a:endParaRPr lang="en-US" sz="1400" b="1" dirty="0"/>
          </a:p>
        </p:txBody>
      </p:sp>
      <p:sp>
        <p:nvSpPr>
          <p:cNvPr id="7" name="Left Arrow 6"/>
          <p:cNvSpPr/>
          <p:nvPr/>
        </p:nvSpPr>
        <p:spPr>
          <a:xfrm>
            <a:off x="746760" y="301823"/>
            <a:ext cx="304800" cy="25908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1752600" y="1674813"/>
          <a:ext cx="9372600" cy="45315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7890" name="TextBox 2"/>
          <p:cNvSpPr txBox="1">
            <a:spLocks noChangeArrowheads="1"/>
          </p:cNvSpPr>
          <p:nvPr/>
        </p:nvSpPr>
        <p:spPr bwMode="auto">
          <a:xfrm>
            <a:off x="1676400" y="228600"/>
            <a:ext cx="8763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000">
                <a:solidFill>
                  <a:srgbClr val="006600"/>
                </a:solidFill>
                <a:latin typeface="Helvetica Neue"/>
                <a:ea typeface="Helvetica Neue"/>
                <a:cs typeface="Helvetica Neue"/>
              </a:rPr>
              <a:t>Doctoral &amp; Certificate Programs</a:t>
            </a:r>
          </a:p>
        </p:txBody>
      </p:sp>
      <p:sp>
        <p:nvSpPr>
          <p:cNvPr id="37891" name="Content Placeholder 2"/>
          <p:cNvSpPr txBox="1">
            <a:spLocks/>
          </p:cNvSpPr>
          <p:nvPr/>
        </p:nvSpPr>
        <p:spPr bwMode="auto">
          <a:xfrm>
            <a:off x="533400" y="3940175"/>
            <a:ext cx="5410200" cy="261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82563" indent="-182563">
              <a:lnSpc>
                <a:spcPct val="90000"/>
              </a:lnSpc>
              <a:spcBef>
                <a:spcPts val="1200"/>
              </a:spcBef>
              <a:buClr>
                <a:srgbClr val="689D9B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indent="-182563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689D9B"/>
              </a:buClr>
              <a:buSzPct val="8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730250" indent="-182563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689D9B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004888" indent="-182563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689D9B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279525" indent="-182563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689D9B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736725" indent="-182563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689D9B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193925" indent="-182563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689D9B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651125" indent="-182563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689D9B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108325" indent="-182563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689D9B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Explore advanced social work education</a:t>
            </a:r>
          </a:p>
          <a:p>
            <a:pPr eaLnBrk="1" hangingPunct="1"/>
            <a:r>
              <a:rPr lang="en-US" altLang="en-US"/>
              <a:t>Gain experience or remediation in areas of interest or challenge</a:t>
            </a:r>
          </a:p>
          <a:p>
            <a:pPr eaLnBrk="1" hangingPunct="1"/>
            <a:r>
              <a:rPr lang="en-US" altLang="en-US"/>
              <a:t>Up to 9 credits</a:t>
            </a:r>
          </a:p>
        </p:txBody>
      </p:sp>
      <p:sp>
        <p:nvSpPr>
          <p:cNvPr id="5" name="Action Button: Forward or Next 4">
            <a:hlinkClick r:id="" action="ppaction://hlinkshowjump?jump=nextslide" highlightClick="1"/>
          </p:cNvPr>
          <p:cNvSpPr/>
          <p:nvPr/>
        </p:nvSpPr>
        <p:spPr>
          <a:xfrm>
            <a:off x="11582400" y="228600"/>
            <a:ext cx="381000" cy="3810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ction Button: Back or Previous 5">
            <a:hlinkClick r:id="" action="ppaction://hlinkshowjump?jump=previousslide" highlightClick="1"/>
          </p:cNvPr>
          <p:cNvSpPr/>
          <p:nvPr/>
        </p:nvSpPr>
        <p:spPr>
          <a:xfrm>
            <a:off x="11049000" y="243840"/>
            <a:ext cx="381000" cy="3810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7744" y="201168"/>
            <a:ext cx="457200" cy="457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>
                <a:solidFill>
                  <a:srgbClr val="225610"/>
                </a:solidFill>
              </a:rPr>
              <a:t>Who should apply?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/>
              <a:buChar char=""/>
              <a:defRPr/>
            </a:pPr>
            <a:r>
              <a:rPr lang="en-US" sz="3600" dirty="0" smtClean="0"/>
              <a:t>Applicants are:</a:t>
            </a:r>
            <a:endParaRPr lang="en-US" sz="3600" dirty="0"/>
          </a:p>
          <a:p>
            <a:pPr marL="548958" lvl="1" indent="-274320" eaLnBrk="1" fontAlgn="auto" hangingPunct="1">
              <a:buClr>
                <a:schemeClr val="accent1">
                  <a:lumMod val="75000"/>
                </a:schemeClr>
              </a:buClr>
              <a:buFont typeface="Wingdings 2"/>
              <a:buChar char=""/>
              <a:defRPr/>
            </a:pPr>
            <a:r>
              <a:rPr lang="en-US" sz="3000" dirty="0" smtClean="0"/>
              <a:t>Critical thinkers and intellectually curious</a:t>
            </a:r>
          </a:p>
          <a:p>
            <a:pPr marL="548958" lvl="1" indent="-274320" eaLnBrk="1" fontAlgn="auto" hangingPunct="1">
              <a:buClr>
                <a:schemeClr val="accent1">
                  <a:lumMod val="75000"/>
                </a:schemeClr>
              </a:buClr>
              <a:buFont typeface="Wingdings 2"/>
              <a:buChar char=""/>
              <a:defRPr/>
            </a:pPr>
            <a:r>
              <a:rPr lang="en-US" sz="3000" dirty="0" smtClean="0"/>
              <a:t>Passionate about answering important questions about critical issues.</a:t>
            </a:r>
          </a:p>
          <a:p>
            <a:pPr marL="548958" lvl="1" indent="-274320" eaLnBrk="1" fontAlgn="auto" hangingPunct="1">
              <a:buClr>
                <a:schemeClr val="accent1">
                  <a:lumMod val="75000"/>
                </a:schemeClr>
              </a:buClr>
              <a:buFont typeface="Wingdings 2"/>
              <a:buChar char=""/>
              <a:defRPr/>
            </a:pPr>
            <a:r>
              <a:rPr lang="en-US" sz="3000" dirty="0"/>
              <a:t>I</a:t>
            </a:r>
            <a:r>
              <a:rPr lang="en-US" sz="3000" dirty="0" smtClean="0"/>
              <a:t>nterested </a:t>
            </a:r>
            <a:r>
              <a:rPr lang="en-US" sz="3000" dirty="0"/>
              <a:t>in generating and disseminating new </a:t>
            </a:r>
            <a:r>
              <a:rPr lang="en-US" sz="3000" dirty="0" smtClean="0"/>
              <a:t>knowledge</a:t>
            </a:r>
          </a:p>
          <a:p>
            <a:pPr marL="274638" indent="-27432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/>
              <a:buChar char=""/>
              <a:defRPr/>
            </a:pPr>
            <a:r>
              <a:rPr lang="en-US" sz="3200" dirty="0"/>
              <a:t>The doctoral program is </a:t>
            </a:r>
            <a:r>
              <a:rPr lang="en-US" sz="3200" dirty="0" smtClean="0"/>
              <a:t>open </a:t>
            </a:r>
            <a:r>
              <a:rPr lang="en-US" sz="3200" dirty="0"/>
              <a:t>to highly qualified students. </a:t>
            </a:r>
          </a:p>
        </p:txBody>
      </p:sp>
      <p:sp>
        <p:nvSpPr>
          <p:cNvPr id="4" name="Action Button: Forward or Next 3">
            <a:hlinkClick r:id="" action="ppaction://hlinkshowjump?jump=nextslide" highlightClick="1"/>
          </p:cNvPr>
          <p:cNvSpPr/>
          <p:nvPr/>
        </p:nvSpPr>
        <p:spPr>
          <a:xfrm>
            <a:off x="11582400" y="228600"/>
            <a:ext cx="381000" cy="3810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ction Button: Back or Previous 4">
            <a:hlinkClick r:id="" action="ppaction://hlinkshowjump?jump=previousslide" highlightClick="1"/>
          </p:cNvPr>
          <p:cNvSpPr/>
          <p:nvPr/>
        </p:nvSpPr>
        <p:spPr>
          <a:xfrm>
            <a:off x="11049000" y="243840"/>
            <a:ext cx="381000" cy="3810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7744" y="201168"/>
            <a:ext cx="457200" cy="457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>
                <a:solidFill>
                  <a:srgbClr val="225610"/>
                </a:solidFill>
              </a:rPr>
              <a:t>What will you gain?</a:t>
            </a:r>
          </a:p>
        </p:txBody>
      </p:sp>
      <p:sp>
        <p:nvSpPr>
          <p:cNvPr id="4198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74638" indent="-273050" eaLnBrk="1" hangingPunct="1">
              <a:buFont typeface="Wingdings 2" panose="05020102010507070707" pitchFamily="18" charset="2"/>
              <a:buChar char=""/>
            </a:pPr>
            <a:r>
              <a:rPr lang="en-US" altLang="en-US" sz="3200" smtClean="0"/>
              <a:t>Doctoral degree graduates will gain:</a:t>
            </a:r>
          </a:p>
          <a:p>
            <a:pPr marL="547688" lvl="1" indent="-273050" eaLnBrk="1" hangingPunct="1">
              <a:buFont typeface="Wingdings 2" panose="05020102010507070707" pitchFamily="18" charset="2"/>
              <a:buChar char=""/>
            </a:pPr>
            <a:r>
              <a:rPr lang="en-US" altLang="en-US" sz="3000" smtClean="0"/>
              <a:t>Superior knowledge of their interest are in the field of Social Work</a:t>
            </a:r>
          </a:p>
          <a:p>
            <a:pPr marL="547688" lvl="1" indent="-273050" eaLnBrk="1" hangingPunct="1">
              <a:buFont typeface="Wingdings 2" panose="05020102010507070707" pitchFamily="18" charset="2"/>
              <a:buChar char=""/>
            </a:pPr>
            <a:r>
              <a:rPr lang="en-US" altLang="en-US" sz="3000" smtClean="0"/>
              <a:t>Exposure to research opportunities to practice skills in an applied setting</a:t>
            </a:r>
          </a:p>
          <a:p>
            <a:pPr marL="547688" lvl="1" indent="-273050" eaLnBrk="1" hangingPunct="1">
              <a:buFont typeface="Wingdings 2" panose="05020102010507070707" pitchFamily="18" charset="2"/>
              <a:buChar char=""/>
            </a:pPr>
            <a:r>
              <a:rPr lang="en-US" altLang="en-US" sz="3000" smtClean="0"/>
              <a:t>The ability to design and conduct independent research and evaluation of social work practice and/or social welfare policy</a:t>
            </a:r>
          </a:p>
          <a:p>
            <a:pPr marL="547688" lvl="1" indent="-273050" eaLnBrk="1" hangingPunct="1">
              <a:buFont typeface="Wingdings 2" panose="05020102010507070707" pitchFamily="18" charset="2"/>
              <a:buChar char=""/>
            </a:pPr>
            <a:endParaRPr lang="en-US" altLang="en-US" sz="3000" smtClean="0"/>
          </a:p>
        </p:txBody>
      </p:sp>
      <p:sp>
        <p:nvSpPr>
          <p:cNvPr id="4" name="Action Button: Forward or Next 3">
            <a:hlinkClick r:id="" action="ppaction://hlinkshowjump?jump=nextslide" highlightClick="1"/>
          </p:cNvPr>
          <p:cNvSpPr/>
          <p:nvPr/>
        </p:nvSpPr>
        <p:spPr>
          <a:xfrm>
            <a:off x="11582400" y="228600"/>
            <a:ext cx="381000" cy="3810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ction Button: Back or Previous 4">
            <a:hlinkClick r:id="" action="ppaction://hlinkshowjump?jump=previousslide" highlightClick="1"/>
          </p:cNvPr>
          <p:cNvSpPr/>
          <p:nvPr/>
        </p:nvSpPr>
        <p:spPr>
          <a:xfrm>
            <a:off x="11049000" y="243840"/>
            <a:ext cx="381000" cy="3810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7744" y="201168"/>
            <a:ext cx="457200" cy="457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92088"/>
            <a:ext cx="8785225" cy="647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ction Button: Forward or Next 2">
            <a:hlinkClick r:id="" action="ppaction://hlinkshowjump?jump=nextslide" highlightClick="1"/>
          </p:cNvPr>
          <p:cNvSpPr/>
          <p:nvPr/>
        </p:nvSpPr>
        <p:spPr>
          <a:xfrm>
            <a:off x="11582400" y="228600"/>
            <a:ext cx="381000" cy="3810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ction Button: Back or Previous 3">
            <a:hlinkClick r:id="" action="ppaction://hlinkshowjump?jump=previousslide" highlightClick="1"/>
          </p:cNvPr>
          <p:cNvSpPr/>
          <p:nvPr/>
        </p:nvSpPr>
        <p:spPr>
          <a:xfrm>
            <a:off x="11049000" y="243840"/>
            <a:ext cx="381000" cy="3810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7744" y="201168"/>
            <a:ext cx="457200" cy="457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 bwMode="auto">
          <a:xfrm>
            <a:off x="1069975" y="484188"/>
            <a:ext cx="2435225" cy="584041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smtClean="0">
                <a:solidFill>
                  <a:srgbClr val="006600"/>
                </a:solidFill>
                <a:latin typeface="Helvetica Neue"/>
                <a:ea typeface="Helvetica Neue"/>
                <a:cs typeface="Helvetica Neue"/>
              </a:rPr>
              <a:t>How long does it take?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3962399" y="484632"/>
          <a:ext cx="7165975" cy="5687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Action Button: Forward or Next 3">
            <a:hlinkClick r:id="" action="ppaction://hlinkshowjump?jump=nextslide" highlightClick="1"/>
          </p:cNvPr>
          <p:cNvSpPr/>
          <p:nvPr/>
        </p:nvSpPr>
        <p:spPr>
          <a:xfrm>
            <a:off x="11582400" y="228600"/>
            <a:ext cx="381000" cy="3810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ction Button: Back or Previous 4">
            <a:hlinkClick r:id="" action="ppaction://hlinkshowjump?jump=previousslide" highlightClick="1"/>
          </p:cNvPr>
          <p:cNvSpPr/>
          <p:nvPr/>
        </p:nvSpPr>
        <p:spPr>
          <a:xfrm>
            <a:off x="11049000" y="243840"/>
            <a:ext cx="381000" cy="3810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37744" y="201168"/>
            <a:ext cx="457200" cy="457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>
                <a:solidFill>
                  <a:srgbClr val="006600"/>
                </a:solidFill>
              </a:rPr>
              <a:t>Curriculum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069975" y="2120900"/>
          <a:ext cx="10058400" cy="3983082"/>
        </p:xfrm>
        <a:graphic>
          <a:graphicData uri="http://schemas.openxmlformats.org/drawingml/2006/table">
            <a:tbl>
              <a:tblPr/>
              <a:tblGrid>
                <a:gridCol w="35020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51777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1444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buClr>
                          <a:srgbClr val="689D9B"/>
                        </a:buClr>
                        <a:buSzPct val="8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Curriculum Area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buClr>
                          <a:srgbClr val="689D9B"/>
                        </a:buClr>
                        <a:buSzPct val="8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PhD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buClr>
                          <a:srgbClr val="689D9B"/>
                        </a:buClr>
                        <a:buSzPct val="8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Certificate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buClr>
                          <a:srgbClr val="689D9B"/>
                        </a:buClr>
                        <a:buSzPct val="8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Interdisciplinary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1444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buClr>
                          <a:srgbClr val="689D9B"/>
                        </a:buClr>
                        <a:buSzPct val="8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Research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8E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buClr>
                          <a:srgbClr val="689D9B"/>
                        </a:buClr>
                        <a:buSzPct val="8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6 credits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8E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buClr>
                          <a:srgbClr val="689D9B"/>
                        </a:buClr>
                        <a:buSzPct val="8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6 credits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8E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buClr>
                          <a:srgbClr val="689D9B"/>
                        </a:buClr>
                        <a:buSzPct val="8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3 credits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1444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buClr>
                          <a:srgbClr val="689D9B"/>
                        </a:buClr>
                        <a:buSzPct val="8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Applied Research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4F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buClr>
                          <a:srgbClr val="689D9B"/>
                        </a:buClr>
                        <a:buSzPct val="8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4 credits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4F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buClr>
                          <a:srgbClr val="689D9B"/>
                        </a:buClr>
                        <a:buSzPct val="8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3 credits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4F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buClr>
                          <a:srgbClr val="689D9B"/>
                        </a:buClr>
                        <a:buSzPct val="8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4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1444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buClr>
                          <a:srgbClr val="689D9B"/>
                        </a:buClr>
                        <a:buSzPct val="8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Statistics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8E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buClr>
                          <a:srgbClr val="689D9B"/>
                        </a:buClr>
                        <a:buSzPct val="8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6 credits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8E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buClr>
                          <a:srgbClr val="689D9B"/>
                        </a:buClr>
                        <a:buSzPct val="8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6 credits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8E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buClr>
                          <a:srgbClr val="689D9B"/>
                        </a:buClr>
                        <a:buSzPct val="8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6 credits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1444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buClr>
                          <a:srgbClr val="689D9B"/>
                        </a:buClr>
                        <a:buSzPct val="8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Theory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4F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buClr>
                          <a:srgbClr val="689D9B"/>
                        </a:buClr>
                        <a:buSzPct val="8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9 credits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4F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buClr>
                          <a:srgbClr val="689D9B"/>
                        </a:buClr>
                        <a:buSzPct val="8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3 credits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4F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buClr>
                          <a:srgbClr val="689D9B"/>
                        </a:buClr>
                        <a:buSzPct val="8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6 credits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4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1444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buClr>
                          <a:srgbClr val="689D9B"/>
                        </a:buClr>
                        <a:buSzPct val="8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SW Elective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8E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buClr>
                          <a:srgbClr val="689D9B"/>
                        </a:buClr>
                        <a:buSzPct val="8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3 credits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8E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buClr>
                          <a:srgbClr val="689D9B"/>
                        </a:buClr>
                        <a:buSzPct val="8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8E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buClr>
                          <a:srgbClr val="689D9B"/>
                        </a:buClr>
                        <a:buSzPct val="8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40041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buClr>
                          <a:srgbClr val="689D9B"/>
                        </a:buClr>
                        <a:buSzPct val="8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Cognate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4F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buClr>
                          <a:srgbClr val="689D9B"/>
                        </a:buClr>
                        <a:buSzPct val="8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9 credits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4F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buClr>
                          <a:srgbClr val="689D9B"/>
                        </a:buClr>
                        <a:buSzPct val="8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4F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buClr>
                          <a:srgbClr val="689D9B"/>
                        </a:buClr>
                        <a:buSzPct val="8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9 credits in selected program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4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1444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buClr>
                          <a:srgbClr val="689D9B"/>
                        </a:buClr>
                        <a:buSzPct val="8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Open Elective/Transfer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8E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buClr>
                          <a:srgbClr val="689D9B"/>
                        </a:buClr>
                        <a:buSzPct val="8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23 credits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8E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buClr>
                          <a:srgbClr val="689D9B"/>
                        </a:buClr>
                        <a:buSzPct val="8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8E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buClr>
                          <a:srgbClr val="689D9B"/>
                        </a:buClr>
                        <a:buSzPct val="8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Varies by program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1444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buClr>
                          <a:srgbClr val="689D9B"/>
                        </a:buClr>
                        <a:buSzPct val="8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Dissertation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4F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buClr>
                          <a:srgbClr val="689D9B"/>
                        </a:buClr>
                        <a:buSzPct val="8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30 credits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4F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buClr>
                          <a:srgbClr val="689D9B"/>
                        </a:buClr>
                        <a:buSzPct val="8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4F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buClr>
                          <a:srgbClr val="689D9B"/>
                        </a:buClr>
                        <a:buSzPct val="8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30 credits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4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71444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buClr>
                          <a:srgbClr val="689D9B"/>
                        </a:buClr>
                        <a:buSzPct val="8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Total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8E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buClr>
                          <a:srgbClr val="689D9B"/>
                        </a:buClr>
                        <a:buSzPct val="8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90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8E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buClr>
                          <a:srgbClr val="689D9B"/>
                        </a:buClr>
                        <a:buSzPct val="8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18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8E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buClr>
                          <a:srgbClr val="689D9B"/>
                        </a:buClr>
                        <a:buSzPct val="8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90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5" name="Action Button: Forward or Next 4">
            <a:hlinkClick r:id="" action="ppaction://hlinkshowjump?jump=nextslide" highlightClick="1"/>
          </p:cNvPr>
          <p:cNvSpPr/>
          <p:nvPr/>
        </p:nvSpPr>
        <p:spPr>
          <a:xfrm>
            <a:off x="11582400" y="228600"/>
            <a:ext cx="381000" cy="3810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ction Button: Back or Previous 5">
            <a:hlinkClick r:id="" action="ppaction://hlinkshowjump?jump=previousslide" highlightClick="1"/>
          </p:cNvPr>
          <p:cNvSpPr/>
          <p:nvPr/>
        </p:nvSpPr>
        <p:spPr>
          <a:xfrm>
            <a:off x="11049000" y="243840"/>
            <a:ext cx="381000" cy="3810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7744" y="201168"/>
            <a:ext cx="457200" cy="457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>
                <a:solidFill>
                  <a:srgbClr val="006600"/>
                </a:solidFill>
              </a:rPr>
              <a:t>PhD Timeline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09992837"/>
              </p:ext>
            </p:extLst>
          </p:nvPr>
        </p:nvGraphicFramePr>
        <p:xfrm>
          <a:off x="1069975" y="2120900"/>
          <a:ext cx="10058400" cy="4051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Action Button: Forward or Next 4">
            <a:hlinkClick r:id="" action="ppaction://hlinkshowjump?jump=nextslide" highlightClick="1"/>
          </p:cNvPr>
          <p:cNvSpPr/>
          <p:nvPr/>
        </p:nvSpPr>
        <p:spPr>
          <a:xfrm>
            <a:off x="11582400" y="228600"/>
            <a:ext cx="381000" cy="3810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ction Button: Back or Previous 5">
            <a:hlinkClick r:id="" action="ppaction://hlinkshowjump?jump=previousslide" highlightClick="1"/>
          </p:cNvPr>
          <p:cNvSpPr/>
          <p:nvPr/>
        </p:nvSpPr>
        <p:spPr>
          <a:xfrm>
            <a:off x="11049000" y="243840"/>
            <a:ext cx="381000" cy="3810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37744" y="201168"/>
            <a:ext cx="457200" cy="457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>
                <a:solidFill>
                  <a:srgbClr val="225610"/>
                </a:solidFill>
              </a:rPr>
              <a:t>Application Process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7251946"/>
              </p:ext>
            </p:extLst>
          </p:nvPr>
        </p:nvGraphicFramePr>
        <p:xfrm>
          <a:off x="1069975" y="2120900"/>
          <a:ext cx="10058400" cy="3880040"/>
        </p:xfrm>
        <a:graphic>
          <a:graphicData uri="http://schemas.openxmlformats.org/drawingml/2006/table">
            <a:tbl>
              <a:tblPr/>
              <a:tblGrid>
                <a:gridCol w="35782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0337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141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buClr>
                          <a:srgbClr val="689D9B"/>
                        </a:buClr>
                        <a:buSzPct val="8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Typical Qualifications</a:t>
                      </a:r>
                    </a:p>
                  </a:txBody>
                  <a:tcPr marL="91441" marR="91441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buClr>
                          <a:srgbClr val="689D9B"/>
                        </a:buClr>
                        <a:buSzPct val="8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PhD</a:t>
                      </a:r>
                    </a:p>
                  </a:txBody>
                  <a:tcPr marL="91441" marR="91441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buClr>
                          <a:srgbClr val="689D9B"/>
                        </a:buClr>
                        <a:buSzPct val="8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Certificate</a:t>
                      </a:r>
                    </a:p>
                  </a:txBody>
                  <a:tcPr marL="91441" marR="91441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buClr>
                          <a:srgbClr val="689D9B"/>
                        </a:buClr>
                        <a:buSzPct val="8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Non-Degree</a:t>
                      </a:r>
                    </a:p>
                  </a:txBody>
                  <a:tcPr marL="91441" marR="91441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3998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buClr>
                          <a:srgbClr val="689D9B"/>
                        </a:buClr>
                        <a:buSzPct val="8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Undergraduate and Graduate Transcripts</a:t>
                      </a:r>
                    </a:p>
                  </a:txBody>
                  <a:tcPr marL="91441" marR="91441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8E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buClr>
                          <a:srgbClr val="689D9B"/>
                        </a:buClr>
                        <a:buSzPct val="8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✅</a:t>
                      </a:r>
                    </a:p>
                  </a:txBody>
                  <a:tcPr marL="91441" marR="91441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8E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buClr>
                          <a:srgbClr val="689D9B"/>
                        </a:buClr>
                        <a:buSzPct val="8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✅</a:t>
                      </a:r>
                    </a:p>
                  </a:txBody>
                  <a:tcPr marL="91441" marR="91441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8E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buClr>
                          <a:srgbClr val="689D9B"/>
                        </a:buClr>
                        <a:buSzPct val="8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✅</a:t>
                      </a:r>
                    </a:p>
                  </a:txBody>
                  <a:tcPr marL="91441" marR="91441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141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buClr>
                          <a:srgbClr val="689D9B"/>
                        </a:buClr>
                        <a:buSzPct val="8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GRE</a:t>
                      </a:r>
                    </a:p>
                  </a:txBody>
                  <a:tcPr marL="91441" marR="91441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4F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buClr>
                          <a:srgbClr val="689D9B"/>
                        </a:buClr>
                        <a:buSzPct val="8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✅</a:t>
                      </a:r>
                    </a:p>
                  </a:txBody>
                  <a:tcPr marL="91441" marR="91441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4F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buClr>
                          <a:srgbClr val="689D9B"/>
                        </a:buClr>
                        <a:buSzPct val="8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L="91441" marR="91441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4F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buClr>
                          <a:srgbClr val="689D9B"/>
                        </a:buClr>
                        <a:buSzPct val="8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L="91441" marR="91441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4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141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buClr>
                          <a:srgbClr val="689D9B"/>
                        </a:buClr>
                        <a:buSzPct val="8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Written Statement of Interest</a:t>
                      </a:r>
                    </a:p>
                  </a:txBody>
                  <a:tcPr marL="91441" marR="91441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8E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buClr>
                          <a:srgbClr val="689D9B"/>
                        </a:buClr>
                        <a:buSzPct val="8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✅</a:t>
                      </a:r>
                    </a:p>
                  </a:txBody>
                  <a:tcPr marL="91441" marR="91441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8E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buClr>
                          <a:srgbClr val="689D9B"/>
                        </a:buClr>
                        <a:buSzPct val="8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✅</a:t>
                      </a:r>
                    </a:p>
                  </a:txBody>
                  <a:tcPr marL="91441" marR="91441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8E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buClr>
                          <a:srgbClr val="689D9B"/>
                        </a:buClr>
                        <a:buSzPct val="8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✅</a:t>
                      </a:r>
                    </a:p>
                  </a:txBody>
                  <a:tcPr marL="91441" marR="91441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141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buClr>
                          <a:srgbClr val="689D9B"/>
                        </a:buClr>
                        <a:buSzPct val="8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Writing Sample</a:t>
                      </a:r>
                    </a:p>
                  </a:txBody>
                  <a:tcPr marL="91441" marR="91441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4F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buClr>
                          <a:srgbClr val="689D9B"/>
                        </a:buClr>
                        <a:buSzPct val="8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✅</a:t>
                      </a:r>
                    </a:p>
                  </a:txBody>
                  <a:tcPr marL="91441" marR="91441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4F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buClr>
                          <a:srgbClr val="689D9B"/>
                        </a:buClr>
                        <a:buSzPct val="8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L="91441" marR="91441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4F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buClr>
                          <a:srgbClr val="689D9B"/>
                        </a:buClr>
                        <a:buSzPct val="8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L="91441" marR="91441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4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141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buClr>
                          <a:srgbClr val="689D9B"/>
                        </a:buClr>
                        <a:buSzPct val="8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Resume or CV</a:t>
                      </a:r>
                    </a:p>
                  </a:txBody>
                  <a:tcPr marL="91441" marR="91441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8E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buClr>
                          <a:srgbClr val="689D9B"/>
                        </a:buClr>
                        <a:buSzPct val="8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✅</a:t>
                      </a:r>
                    </a:p>
                  </a:txBody>
                  <a:tcPr marL="91441" marR="91441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8E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buClr>
                          <a:srgbClr val="689D9B"/>
                        </a:buClr>
                        <a:buSzPct val="8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✅</a:t>
                      </a:r>
                    </a:p>
                  </a:txBody>
                  <a:tcPr marL="91441" marR="91441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8E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buClr>
                          <a:srgbClr val="689D9B"/>
                        </a:buClr>
                        <a:buSzPct val="8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L="91441" marR="91441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141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buClr>
                          <a:srgbClr val="689D9B"/>
                        </a:buClr>
                        <a:buSzPct val="8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Letters of Recommendation</a:t>
                      </a:r>
                    </a:p>
                  </a:txBody>
                  <a:tcPr marL="91441" marR="91441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4F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buClr>
                          <a:srgbClr val="689D9B"/>
                        </a:buClr>
                        <a:buSzPct val="8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✅ ✅ ✅</a:t>
                      </a:r>
                    </a:p>
                  </a:txBody>
                  <a:tcPr marL="91441" marR="91441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4F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buClr>
                          <a:srgbClr val="689D9B"/>
                        </a:buClr>
                        <a:buSzPct val="8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✅ ✅ ✅</a:t>
                      </a:r>
                    </a:p>
                  </a:txBody>
                  <a:tcPr marL="91441" marR="91441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4F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buClr>
                          <a:srgbClr val="689D9B"/>
                        </a:buClr>
                        <a:buSzPct val="8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L="91441" marR="91441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4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141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buClr>
                          <a:srgbClr val="689D9B"/>
                        </a:buClr>
                        <a:buSzPct val="8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Interview</a:t>
                      </a:r>
                    </a:p>
                  </a:txBody>
                  <a:tcPr marL="91441" marR="91441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8E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buClr>
                          <a:srgbClr val="689D9B"/>
                        </a:buClr>
                        <a:buSzPct val="8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PhD Committee</a:t>
                      </a:r>
                    </a:p>
                  </a:txBody>
                  <a:tcPr marL="91441" marR="91441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8E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buClr>
                          <a:srgbClr val="689D9B"/>
                        </a:buClr>
                        <a:buSzPct val="8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PhD 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Director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L="91441" marR="91441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8E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buClr>
                          <a:srgbClr val="689D9B"/>
                        </a:buClr>
                        <a:buSzPct val="8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PhD 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Director</a:t>
                      </a:r>
                    </a:p>
                  </a:txBody>
                  <a:tcPr marL="91441" marR="91441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63998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buClr>
                          <a:srgbClr val="689D9B"/>
                        </a:buClr>
                        <a:buSzPct val="8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Applications Accepted</a:t>
                      </a:r>
                    </a:p>
                  </a:txBody>
                  <a:tcPr marL="91441" marR="91441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4F4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lnSpc>
                          <a:spcPct val="90000"/>
                        </a:lnSpc>
                        <a:spcBef>
                          <a:spcPts val="1200"/>
                        </a:spcBef>
                        <a:buClr>
                          <a:srgbClr val="689D9B"/>
                        </a:buClr>
                        <a:buSzPct val="8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December (Social Work)</a:t>
                      </a:r>
                    </a:p>
                    <a:p>
                      <a:pPr marL="0" marR="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January (SWAN)</a:t>
                      </a:r>
                    </a:p>
                  </a:txBody>
                  <a:tcPr marL="91441" marR="91441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4F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buClr>
                          <a:srgbClr val="689D9B"/>
                        </a:buClr>
                        <a:buSzPct val="8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Throughout the Year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L="91441" marR="91441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4F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buClr>
                          <a:srgbClr val="689D9B"/>
                        </a:buClr>
                        <a:buSzPct val="8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Throughout the Year</a:t>
                      </a:r>
                    </a:p>
                  </a:txBody>
                  <a:tcPr marL="91441" marR="91441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4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5" name="Action Button: Forward or Next 4">
            <a:hlinkClick r:id="" action="ppaction://hlinkshowjump?jump=nextslide" highlightClick="1"/>
          </p:cNvPr>
          <p:cNvSpPr/>
          <p:nvPr/>
        </p:nvSpPr>
        <p:spPr>
          <a:xfrm>
            <a:off x="11582400" y="228600"/>
            <a:ext cx="381000" cy="3810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ction Button: Back or Previous 5">
            <a:hlinkClick r:id="" action="ppaction://hlinkshowjump?jump=previousslide" highlightClick="1"/>
          </p:cNvPr>
          <p:cNvSpPr/>
          <p:nvPr/>
        </p:nvSpPr>
        <p:spPr>
          <a:xfrm>
            <a:off x="11049000" y="243840"/>
            <a:ext cx="381000" cy="3810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7744" y="201168"/>
            <a:ext cx="457200" cy="457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>
                <a:solidFill>
                  <a:srgbClr val="225610"/>
                </a:solidFill>
              </a:rPr>
              <a:t>Admissions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069975" y="2120900"/>
          <a:ext cx="10058400" cy="4126159"/>
        </p:xfrm>
        <a:graphic>
          <a:graphicData uri="http://schemas.openxmlformats.org/drawingml/2006/table">
            <a:tbl>
              <a:tblPr/>
              <a:tblGrid>
                <a:gridCol w="38830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83197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142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buClr>
                          <a:srgbClr val="689D9B"/>
                        </a:buClr>
                        <a:buSzPct val="8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Typical Qualifications</a:t>
                      </a:r>
                    </a:p>
                  </a:txBody>
                  <a:tcPr marL="91441" marR="91441" marT="45701" marB="457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buClr>
                          <a:srgbClr val="689D9B"/>
                        </a:buClr>
                        <a:buSzPct val="8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PhD</a:t>
                      </a:r>
                    </a:p>
                  </a:txBody>
                  <a:tcPr marL="91441" marR="91441" marT="45701" marB="457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buClr>
                          <a:srgbClr val="689D9B"/>
                        </a:buClr>
                        <a:buSzPct val="8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Certificate</a:t>
                      </a:r>
                    </a:p>
                  </a:txBody>
                  <a:tcPr marL="91441" marR="91441" marT="45701" marB="457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buClr>
                          <a:srgbClr val="689D9B"/>
                        </a:buClr>
                        <a:buSzPct val="8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Non-Degree</a:t>
                      </a:r>
                    </a:p>
                  </a:txBody>
                  <a:tcPr marL="91441" marR="91441" marT="45701" marB="457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3996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buClr>
                          <a:srgbClr val="689D9B"/>
                        </a:buClr>
                        <a:buSzPct val="8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Master’s Degree</a:t>
                      </a:r>
                    </a:p>
                  </a:txBody>
                  <a:tcPr marL="91441" marR="91441" marT="45701" marB="457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8E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buClr>
                          <a:srgbClr val="689D9B"/>
                        </a:buClr>
                        <a:buSzPct val="8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Social Work preferred</a:t>
                      </a:r>
                    </a:p>
                  </a:txBody>
                  <a:tcPr marL="91441" marR="91441" marT="45701" marB="457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8E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buClr>
                          <a:srgbClr val="689D9B"/>
                        </a:buClr>
                        <a:buSzPct val="8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Social Work or related field</a:t>
                      </a:r>
                    </a:p>
                  </a:txBody>
                  <a:tcPr marL="91441" marR="91441" marT="45701" marB="457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8E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buClr>
                          <a:srgbClr val="689D9B"/>
                        </a:buClr>
                        <a:buSzPct val="8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Social Work or related field</a:t>
                      </a:r>
                    </a:p>
                  </a:txBody>
                  <a:tcPr marL="91441" marR="91441" marT="45701" marB="457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142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buClr>
                          <a:srgbClr val="689D9B"/>
                        </a:buClr>
                        <a:buSzPct val="8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Post-Master’s Practice Experience</a:t>
                      </a:r>
                    </a:p>
                  </a:txBody>
                  <a:tcPr marL="91441" marR="91441" marT="45701" marB="457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4F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buClr>
                          <a:srgbClr val="689D9B"/>
                        </a:buClr>
                        <a:buSzPct val="8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2 years preferred</a:t>
                      </a:r>
                    </a:p>
                  </a:txBody>
                  <a:tcPr marL="91441" marR="91441" marT="45701" marB="457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4F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buClr>
                          <a:srgbClr val="689D9B"/>
                        </a:buClr>
                        <a:buSzPct val="8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Preferred</a:t>
                      </a:r>
                    </a:p>
                  </a:txBody>
                  <a:tcPr marL="91441" marR="91441" marT="45701" marB="457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4F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buClr>
                          <a:srgbClr val="689D9B"/>
                        </a:buClr>
                        <a:buSzPct val="8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L="91441" marR="91441" marT="45701" marB="457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4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3996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buClr>
                          <a:srgbClr val="689D9B"/>
                        </a:buClr>
                        <a:buSzPct val="8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GPA (Master’s)</a:t>
                      </a:r>
                    </a:p>
                  </a:txBody>
                  <a:tcPr marL="91441" marR="91441" marT="45701" marB="457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8E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buClr>
                          <a:srgbClr val="689D9B"/>
                        </a:buClr>
                        <a:buSzPct val="8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3.0 Minimum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3.5 Preferred</a:t>
                      </a:r>
                    </a:p>
                  </a:txBody>
                  <a:tcPr marL="91441" marR="91441" marT="45701" marB="457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8E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buClr>
                          <a:srgbClr val="689D9B"/>
                        </a:buClr>
                        <a:buSzPct val="8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3.0 Minimum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3.5 Preferred</a:t>
                      </a:r>
                    </a:p>
                  </a:txBody>
                  <a:tcPr marL="91441" marR="91441" marT="45701" marB="457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8E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buClr>
                          <a:srgbClr val="689D9B"/>
                        </a:buClr>
                        <a:buSzPct val="8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3.5 Preferred</a:t>
                      </a:r>
                    </a:p>
                  </a:txBody>
                  <a:tcPr marL="91441" marR="91441" marT="45701" marB="457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188869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buClr>
                          <a:srgbClr val="689D9B"/>
                        </a:buClr>
                        <a:buSzPct val="8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GRE (past 5 years)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(not required for SWAN)</a:t>
                      </a:r>
                    </a:p>
                  </a:txBody>
                  <a:tcPr marL="91441" marR="91441" marT="45701" marB="457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4F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buClr>
                          <a:srgbClr val="689D9B"/>
                        </a:buClr>
                        <a:buSzPct val="8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Successful applicants generally have: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147 quantitative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153 verbal</a:t>
                      </a:r>
                    </a:p>
                  </a:txBody>
                  <a:tcPr marL="91441" marR="91441" marT="45701" marB="457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4F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buClr>
                          <a:srgbClr val="689D9B"/>
                        </a:buClr>
                        <a:buSzPct val="8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L="91441" marR="91441" marT="45701" marB="457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4F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buClr>
                          <a:srgbClr val="689D9B"/>
                        </a:buClr>
                        <a:buSzPct val="8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L="91441" marR="91441" marT="45701" marB="457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4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91427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buClr>
                          <a:srgbClr val="689D9B"/>
                        </a:buClr>
                        <a:buSzPct val="8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English as a Second Language (TOEFL)</a:t>
                      </a:r>
                    </a:p>
                  </a:txBody>
                  <a:tcPr marL="91441" marR="91441" marT="45701" marB="457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8E8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lnSpc>
                          <a:spcPct val="90000"/>
                        </a:lnSpc>
                        <a:spcBef>
                          <a:spcPts val="1200"/>
                        </a:spcBef>
                        <a:buClr>
                          <a:srgbClr val="689D9B"/>
                        </a:buClr>
                        <a:buSzPct val="8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550 - paper based 213 - computer based 79 - internet based</a:t>
                      </a:r>
                    </a:p>
                  </a:txBody>
                  <a:tcPr marL="91441" marR="91441" marT="45701" marB="457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8E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buClr>
                          <a:srgbClr val="689D9B"/>
                        </a:buClr>
                        <a:buSzPct val="8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L="91441" marR="91441" marT="45701" marB="457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8E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buClr>
                          <a:srgbClr val="689D9B"/>
                        </a:buClr>
                        <a:buSzPct val="8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689D9B"/>
                        </a:buClr>
                        <a:buSzPct val="85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L="91441" marR="91441" marT="45701" marB="457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5" name="Action Button: Forward or Next 4">
            <a:hlinkClick r:id="" action="ppaction://hlinkshowjump?jump=nextslide" highlightClick="1"/>
          </p:cNvPr>
          <p:cNvSpPr/>
          <p:nvPr/>
        </p:nvSpPr>
        <p:spPr>
          <a:xfrm>
            <a:off x="11582400" y="228600"/>
            <a:ext cx="381000" cy="3810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ction Button: Back or Previous 5">
            <a:hlinkClick r:id="" action="ppaction://hlinkshowjump?jump=previousslide" highlightClick="1"/>
          </p:cNvPr>
          <p:cNvSpPr/>
          <p:nvPr/>
        </p:nvSpPr>
        <p:spPr>
          <a:xfrm>
            <a:off x="11049000" y="243840"/>
            <a:ext cx="381000" cy="3810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7744" y="201168"/>
            <a:ext cx="457200" cy="457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>
                <a:solidFill>
                  <a:srgbClr val="225610"/>
                </a:solidFill>
              </a:rPr>
              <a:t>Financial Assistance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1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/>
              <a:buChar char=""/>
              <a:defRPr/>
            </a:pPr>
            <a:r>
              <a:rPr lang="en-US" sz="2800" dirty="0" smtClean="0"/>
              <a:t>University Financial Aid </a:t>
            </a:r>
            <a:r>
              <a:rPr lang="en-US" sz="2800" dirty="0"/>
              <a:t>is not available for the C</a:t>
            </a:r>
            <a:r>
              <a:rPr lang="en-US" sz="2800" dirty="0" smtClean="0"/>
              <a:t>ertificate </a:t>
            </a:r>
            <a:r>
              <a:rPr lang="en-US" sz="2800" dirty="0"/>
              <a:t>program or the Non-Degree Program </a:t>
            </a:r>
          </a:p>
          <a:p>
            <a:pPr marL="548640" lvl="1" indent="-274320" eaLnBrk="1" fontAlgn="auto" hangingPunct="1">
              <a:buClr>
                <a:schemeClr val="accent1">
                  <a:lumMod val="75000"/>
                </a:schemeClr>
              </a:buClr>
              <a:buFont typeface="Wingdings 2"/>
              <a:buChar char=""/>
              <a:defRPr/>
            </a:pPr>
            <a:r>
              <a:rPr lang="en-US" sz="2600" dirty="0"/>
              <a:t>For the PhD Program, financial assistance will be available on a competitive basis, with priority for full-time </a:t>
            </a:r>
            <a:r>
              <a:rPr lang="en-US" sz="2600" dirty="0" smtClean="0"/>
              <a:t>students</a:t>
            </a:r>
          </a:p>
          <a:p>
            <a:pPr marL="548640" lvl="1" indent="-274320" eaLnBrk="1" fontAlgn="auto" hangingPunct="1">
              <a:buClr>
                <a:schemeClr val="accent1">
                  <a:lumMod val="75000"/>
                </a:schemeClr>
              </a:buClr>
              <a:buFont typeface="Wingdings 2"/>
              <a:buChar char=""/>
              <a:defRPr/>
            </a:pPr>
            <a:r>
              <a:rPr lang="en-US" sz="2600" dirty="0" smtClean="0"/>
              <a:t>4 year funding packages for most highly qualified students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/>
              <a:buChar char=""/>
              <a:defRPr/>
            </a:pPr>
            <a:r>
              <a:rPr lang="en-US" sz="2800" dirty="0" smtClean="0"/>
              <a:t>University Fellowship Programs (</a:t>
            </a:r>
            <a:r>
              <a:rPr lang="en-US" sz="2800" dirty="0" err="1" smtClean="0"/>
              <a:t>eg</a:t>
            </a:r>
            <a:r>
              <a:rPr lang="en-US" sz="2800" dirty="0" smtClean="0"/>
              <a:t>. Rumble, Dean’s Diversity)</a:t>
            </a:r>
            <a:endParaRPr lang="en-US" sz="2800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/>
              <a:buChar char=""/>
              <a:defRPr/>
            </a:pPr>
            <a:r>
              <a:rPr lang="en-US" sz="2800" dirty="0" smtClean="0"/>
              <a:t>Graduate </a:t>
            </a:r>
            <a:r>
              <a:rPr lang="en-US" sz="2800" dirty="0"/>
              <a:t>Research </a:t>
            </a:r>
            <a:r>
              <a:rPr lang="en-US" sz="2800" dirty="0" smtClean="0"/>
              <a:t>Assistantships</a:t>
            </a:r>
            <a:endParaRPr lang="en-US" sz="2800" dirty="0"/>
          </a:p>
          <a:p>
            <a:pPr marL="548958" lvl="1" indent="-274320" eaLnBrk="1" fontAlgn="auto" hangingPunct="1">
              <a:buClr>
                <a:schemeClr val="accent1">
                  <a:lumMod val="75000"/>
                </a:schemeClr>
              </a:buClr>
              <a:buFont typeface="Wingdings 2"/>
              <a:buChar char=""/>
              <a:defRPr/>
            </a:pPr>
            <a:r>
              <a:rPr lang="en-US" sz="2600" dirty="0" smtClean="0"/>
              <a:t>tuition</a:t>
            </a:r>
            <a:r>
              <a:rPr lang="en-US" sz="2600" dirty="0"/>
              <a:t>, insurance, plus </a:t>
            </a:r>
            <a:r>
              <a:rPr lang="en-US" sz="2600" dirty="0" smtClean="0"/>
              <a:t>stipend</a:t>
            </a:r>
            <a:endParaRPr lang="en-US" sz="2600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/>
              <a:buChar char=""/>
              <a:defRPr/>
            </a:pPr>
            <a:r>
              <a:rPr lang="en-US" sz="2800" dirty="0"/>
              <a:t>Graduate Research Assistantships </a:t>
            </a:r>
            <a:r>
              <a:rPr lang="mr-IN" sz="2800" dirty="0" smtClean="0"/>
              <a:t>–</a:t>
            </a:r>
            <a:r>
              <a:rPr lang="en-US" sz="2800" dirty="0" smtClean="0"/>
              <a:t> Years 3 and 4</a:t>
            </a:r>
            <a:endParaRPr lang="en-US" sz="2800" dirty="0"/>
          </a:p>
          <a:p>
            <a:pPr marL="548958" lvl="1" indent="-274320" eaLnBrk="1" fontAlgn="auto" hangingPunct="1">
              <a:buClr>
                <a:schemeClr val="accent1">
                  <a:lumMod val="75000"/>
                </a:schemeClr>
              </a:buClr>
              <a:buFont typeface="Wingdings 2"/>
              <a:buChar char=""/>
              <a:defRPr/>
            </a:pPr>
            <a:r>
              <a:rPr lang="en-US" sz="2600" dirty="0"/>
              <a:t>tuition, insurance, plus stipend</a:t>
            </a:r>
          </a:p>
        </p:txBody>
      </p:sp>
      <p:sp>
        <p:nvSpPr>
          <p:cNvPr id="4" name="Action Button: Forward or Next 3">
            <a:hlinkClick r:id="" action="ppaction://hlinkshowjump?jump=nextslide" highlightClick="1"/>
          </p:cNvPr>
          <p:cNvSpPr/>
          <p:nvPr/>
        </p:nvSpPr>
        <p:spPr>
          <a:xfrm>
            <a:off x="11582400" y="228600"/>
            <a:ext cx="381000" cy="3810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ction Button: Back or Previous 4">
            <a:hlinkClick r:id="" action="ppaction://hlinkshowjump?jump=previousslide" highlightClick="1"/>
          </p:cNvPr>
          <p:cNvSpPr/>
          <p:nvPr/>
        </p:nvSpPr>
        <p:spPr>
          <a:xfrm>
            <a:off x="11049000" y="243840"/>
            <a:ext cx="381000" cy="3810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7744" y="201168"/>
            <a:ext cx="457200" cy="457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Box 2"/>
          <p:cNvSpPr txBox="1">
            <a:spLocks noChangeArrowheads="1"/>
          </p:cNvSpPr>
          <p:nvPr/>
        </p:nvSpPr>
        <p:spPr bwMode="auto">
          <a:xfrm>
            <a:off x="1676400" y="228600"/>
            <a:ext cx="8763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800" b="1">
                <a:solidFill>
                  <a:srgbClr val="006600"/>
                </a:solidFill>
                <a:latin typeface="Helvetica Neue"/>
                <a:ea typeface="Helvetica Neue"/>
                <a:cs typeface="Helvetica Neue"/>
              </a:rPr>
              <a:t>Vision Statement</a:t>
            </a:r>
          </a:p>
        </p:txBody>
      </p:sp>
      <p:sp>
        <p:nvSpPr>
          <p:cNvPr id="25602" name="TextBox 1"/>
          <p:cNvSpPr txBox="1">
            <a:spLocks noChangeArrowheads="1"/>
          </p:cNvSpPr>
          <p:nvPr/>
        </p:nvSpPr>
        <p:spPr bwMode="auto">
          <a:xfrm>
            <a:off x="1028700" y="1600200"/>
            <a:ext cx="100584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800">
                <a:latin typeface="Helvetica Neue"/>
                <a:ea typeface="Helvetica Neue"/>
                <a:cs typeface="Helvetica Neue"/>
              </a:rPr>
              <a:t>A learning collaborative of talented and diverse faculty, staff and students addressing complex problems, promoting social justice and fostering overall well-being through engaged teaching, research and partnership within an urban and global context.</a:t>
            </a:r>
          </a:p>
        </p:txBody>
      </p:sp>
      <p:pic>
        <p:nvPicPr>
          <p:cNvPr id="25603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1000"/>
            <a:ext cx="48006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ction Button: Forward or Next 4">
            <a:hlinkClick r:id="" action="ppaction://hlinkshowjump?jump=nextslide" highlightClick="1"/>
          </p:cNvPr>
          <p:cNvSpPr/>
          <p:nvPr/>
        </p:nvSpPr>
        <p:spPr>
          <a:xfrm>
            <a:off x="11582400" y="228600"/>
            <a:ext cx="381000" cy="3810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ction Button: Back or Previous 5">
            <a:hlinkClick r:id="" action="ppaction://hlinkshowjump?jump=previousslide" highlightClick="1"/>
          </p:cNvPr>
          <p:cNvSpPr/>
          <p:nvPr/>
        </p:nvSpPr>
        <p:spPr>
          <a:xfrm>
            <a:off x="11049000" y="243840"/>
            <a:ext cx="381000" cy="3810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7744" y="201168"/>
            <a:ext cx="457200" cy="457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>
                <a:solidFill>
                  <a:srgbClr val="225610"/>
                </a:solidFill>
              </a:rPr>
              <a:t>Financial Assistance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85000" lnSpcReduction="20000"/>
          </a:bodyPr>
          <a:lstStyle/>
          <a:p>
            <a:pPr marL="182880" indent="-18288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en-US" altLang="en-US" sz="2800" dirty="0" smtClean="0">
                <a:ea typeface="MS PGothic" charset="-128"/>
              </a:rPr>
              <a:t>Federal Need-Based Financial Aid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en-US" altLang="en-US" sz="2800" dirty="0" smtClean="0">
                <a:ea typeface="MS PGothic" charset="-128"/>
              </a:rPr>
              <a:t>University Graduate/Professional </a:t>
            </a:r>
            <a:r>
              <a:rPr lang="en-US" altLang="en-US" sz="2800" dirty="0">
                <a:ea typeface="MS PGothic" charset="-128"/>
              </a:rPr>
              <a:t>Scholarships </a:t>
            </a:r>
          </a:p>
          <a:p>
            <a:pPr lvl="1" indent="-182880" eaLnBrk="1" fontAlgn="auto" hangingPunct="1">
              <a:buClr>
                <a:schemeClr val="accent1">
                  <a:lumMod val="75000"/>
                </a:schemeClr>
              </a:buClr>
              <a:defRPr/>
            </a:pPr>
            <a:r>
              <a:rPr lang="en-US" altLang="en-US" sz="2600" dirty="0" smtClean="0">
                <a:ea typeface="MS PGothic" charset="-128"/>
              </a:rPr>
              <a:t>Full and Part time students</a:t>
            </a:r>
            <a:endParaRPr lang="en-US" altLang="en-US" sz="2600" dirty="0">
              <a:ea typeface="MS PGothic" charset="-128"/>
            </a:endParaRPr>
          </a:p>
          <a:p>
            <a:pPr marL="182880" indent="-18288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en-US" altLang="en-US" sz="2800" dirty="0">
                <a:ea typeface="MS PGothic" charset="-128"/>
              </a:rPr>
              <a:t>King Chavez Parks Future Faculty </a:t>
            </a:r>
            <a:r>
              <a:rPr lang="en-US" altLang="en-US" sz="2800" dirty="0" smtClean="0">
                <a:ea typeface="MS PGothic" charset="-128"/>
              </a:rPr>
              <a:t>Fellowship</a:t>
            </a:r>
          </a:p>
          <a:p>
            <a:pPr lvl="1" indent="-182880" eaLnBrk="1" fontAlgn="auto" hangingPunct="1">
              <a:buClr>
                <a:schemeClr val="accent1">
                  <a:lumMod val="75000"/>
                </a:schemeClr>
              </a:buClr>
              <a:defRPr/>
            </a:pPr>
            <a:r>
              <a:rPr lang="en-US" altLang="en-US" sz="2600" dirty="0" smtClean="0">
                <a:ea typeface="MS PGothic" charset="-128"/>
              </a:rPr>
              <a:t>Traditionally under-represented graduate students</a:t>
            </a:r>
            <a:endParaRPr lang="en-US" altLang="en-US" sz="2600" dirty="0">
              <a:ea typeface="MS PGothic" charset="-128"/>
            </a:endParaRPr>
          </a:p>
          <a:p>
            <a:pPr marL="182880" indent="-18288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en-US" altLang="en-US" sz="2800" dirty="0">
                <a:ea typeface="MS PGothic" charset="-128"/>
              </a:rPr>
              <a:t>NIH </a:t>
            </a:r>
            <a:r>
              <a:rPr lang="en-US" altLang="en-US" sz="2800" dirty="0" err="1">
                <a:ea typeface="MS PGothic" charset="-128"/>
              </a:rPr>
              <a:t>Predoctoral</a:t>
            </a:r>
            <a:r>
              <a:rPr lang="en-US" altLang="en-US" sz="2800" dirty="0">
                <a:ea typeface="MS PGothic" charset="-128"/>
              </a:rPr>
              <a:t> </a:t>
            </a:r>
            <a:r>
              <a:rPr lang="en-US" altLang="en-US" sz="2800" dirty="0" smtClean="0">
                <a:ea typeface="MS PGothic" charset="-128"/>
              </a:rPr>
              <a:t>Fellowships</a:t>
            </a:r>
          </a:p>
          <a:p>
            <a:pPr lvl="1" indent="-182880" eaLnBrk="1" fontAlgn="auto" hangingPunct="1">
              <a:buClr>
                <a:schemeClr val="accent1">
                  <a:lumMod val="75000"/>
                </a:schemeClr>
              </a:buClr>
              <a:defRPr/>
            </a:pPr>
            <a:r>
              <a:rPr lang="en-US" altLang="en-US" sz="2600" dirty="0" smtClean="0">
                <a:ea typeface="MS PGothic" charset="-128"/>
              </a:rPr>
              <a:t>Health-Related</a:t>
            </a:r>
            <a:endParaRPr lang="en-US" altLang="en-US" sz="2600" dirty="0">
              <a:ea typeface="MS PGothic" charset="-128"/>
            </a:endParaRPr>
          </a:p>
          <a:p>
            <a:pPr marL="182880" indent="-18288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en-US" altLang="en-US" sz="2800" dirty="0">
                <a:ea typeface="MS PGothic" charset="-128"/>
              </a:rPr>
              <a:t>CSWE Minority </a:t>
            </a:r>
            <a:r>
              <a:rPr lang="en-US" altLang="en-US" sz="2800" dirty="0" smtClean="0">
                <a:ea typeface="MS PGothic" charset="-128"/>
              </a:rPr>
              <a:t>Fellowships</a:t>
            </a:r>
          </a:p>
          <a:p>
            <a:pPr lvl="1" indent="-182880" eaLnBrk="1" fontAlgn="auto" hangingPunct="1">
              <a:buClr>
                <a:schemeClr val="accent1">
                  <a:lumMod val="75000"/>
                </a:schemeClr>
              </a:buClr>
              <a:defRPr/>
            </a:pPr>
            <a:r>
              <a:rPr lang="en-US" altLang="en-US" sz="2600" dirty="0" smtClean="0">
                <a:ea typeface="MS PGothic" charset="-128"/>
              </a:rPr>
              <a:t>Focused </a:t>
            </a:r>
            <a:r>
              <a:rPr lang="en-US" altLang="en-US" sz="2600" dirty="0">
                <a:ea typeface="MS PGothic" charset="-128"/>
              </a:rPr>
              <a:t>on Mental Health and Substance Abuse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en-US" altLang="en-US" sz="2800" dirty="0">
                <a:ea typeface="MS PGothic" charset="-128"/>
              </a:rPr>
              <a:t>Dissertation </a:t>
            </a:r>
            <a:r>
              <a:rPr lang="en-US" altLang="en-US" sz="2800" dirty="0" smtClean="0">
                <a:ea typeface="MS PGothic" charset="-128"/>
              </a:rPr>
              <a:t>Fellowships</a:t>
            </a:r>
          </a:p>
          <a:p>
            <a:pPr lvl="1" indent="-182880" eaLnBrk="1" fontAlgn="auto" hangingPunct="1">
              <a:buClr>
                <a:schemeClr val="accent1">
                  <a:lumMod val="75000"/>
                </a:schemeClr>
              </a:buClr>
              <a:defRPr/>
            </a:pPr>
            <a:r>
              <a:rPr lang="en-US" altLang="en-US" sz="2600" dirty="0" smtClean="0">
                <a:ea typeface="MS PGothic" charset="-128"/>
              </a:rPr>
              <a:t>By specific research areas</a:t>
            </a:r>
            <a:endParaRPr lang="en-US" altLang="en-US" sz="2600" dirty="0">
              <a:ea typeface="MS PGothic" charset="-128"/>
            </a:endParaRPr>
          </a:p>
        </p:txBody>
      </p:sp>
      <p:sp>
        <p:nvSpPr>
          <p:cNvPr id="4" name="Action Button: Forward or Next 3">
            <a:hlinkClick r:id="" action="ppaction://hlinkshowjump?jump=nextslide" highlightClick="1"/>
          </p:cNvPr>
          <p:cNvSpPr/>
          <p:nvPr/>
        </p:nvSpPr>
        <p:spPr>
          <a:xfrm>
            <a:off x="11582400" y="228600"/>
            <a:ext cx="381000" cy="3810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ction Button: Back or Previous 4">
            <a:hlinkClick r:id="" action="ppaction://hlinkshowjump?jump=previousslide" highlightClick="1"/>
          </p:cNvPr>
          <p:cNvSpPr/>
          <p:nvPr/>
        </p:nvSpPr>
        <p:spPr>
          <a:xfrm>
            <a:off x="11049000" y="243840"/>
            <a:ext cx="381000" cy="3810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>
                <a:solidFill>
                  <a:srgbClr val="225610"/>
                </a:solidFill>
              </a:rPr>
              <a:t>Contact Information</a:t>
            </a:r>
          </a:p>
        </p:txBody>
      </p:sp>
      <p:sp>
        <p:nvSpPr>
          <p:cNvPr id="5120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spcBef>
                <a:spcPts val="2400"/>
              </a:spcBef>
              <a:buNone/>
            </a:pPr>
            <a:r>
              <a:rPr lang="en-US" altLang="en-US" sz="2800" dirty="0"/>
              <a:t>Liz Kennedy </a:t>
            </a:r>
            <a:r>
              <a:rPr lang="mr-IN" altLang="en-US" sz="2800" dirty="0" smtClean="0"/>
              <a:t>–</a:t>
            </a:r>
            <a:r>
              <a:rPr lang="en-US" altLang="en-US" sz="2800" dirty="0" smtClean="0"/>
              <a:t> PhD Program Assistant  </a:t>
            </a:r>
            <a:r>
              <a:rPr lang="en-US" altLang="en-US" sz="2400" dirty="0" err="1"/>
              <a:t>elizabethkennedy@wayne.edu</a:t>
            </a:r>
            <a:endParaRPr lang="en-US" altLang="en-US" sz="2400" dirty="0"/>
          </a:p>
          <a:p>
            <a:pPr marL="0" indent="0" eaLnBrk="1" hangingPunct="1">
              <a:spcBef>
                <a:spcPts val="2400"/>
              </a:spcBef>
              <a:buNone/>
            </a:pPr>
            <a:r>
              <a:rPr lang="en-US" altLang="en-US" sz="2800" dirty="0" smtClean="0"/>
              <a:t>Poco </a:t>
            </a:r>
            <a:r>
              <a:rPr lang="en-US" altLang="en-US" sz="2800" dirty="0"/>
              <a:t>Kernsmith – </a:t>
            </a:r>
            <a:r>
              <a:rPr lang="en-US" altLang="en-US" sz="2800" dirty="0" smtClean="0"/>
              <a:t>Social Work Doctoral </a:t>
            </a:r>
            <a:r>
              <a:rPr lang="en-US" altLang="en-US" sz="2800" dirty="0"/>
              <a:t>Program Director </a:t>
            </a:r>
            <a:r>
              <a:rPr lang="en-US" altLang="en-US" sz="2400" dirty="0" err="1" smtClean="0"/>
              <a:t>poco@wayne.edu</a:t>
            </a:r>
            <a:endParaRPr lang="en-US" altLang="en-US" sz="2400" dirty="0"/>
          </a:p>
          <a:p>
            <a:pPr marL="0" indent="0" eaLnBrk="1" hangingPunct="1">
              <a:spcBef>
                <a:spcPts val="2400"/>
              </a:spcBef>
              <a:buNone/>
            </a:pPr>
            <a:r>
              <a:rPr lang="en-US" altLang="en-US" sz="2800" dirty="0"/>
              <a:t>Andrea </a:t>
            </a:r>
            <a:r>
              <a:rPr lang="en-US" altLang="en-US" sz="2800" dirty="0" err="1"/>
              <a:t>Sankar</a:t>
            </a:r>
            <a:r>
              <a:rPr lang="en-US" altLang="en-US" sz="2800" dirty="0"/>
              <a:t> – SWAN </a:t>
            </a:r>
            <a:r>
              <a:rPr lang="en-US" altLang="en-US" sz="2800" dirty="0" smtClean="0"/>
              <a:t>Program Co-Chair </a:t>
            </a:r>
            <a:r>
              <a:rPr lang="en-US" altLang="en-US" sz="2400" dirty="0" smtClean="0"/>
              <a:t>asankar@wayne.edu</a:t>
            </a:r>
          </a:p>
          <a:p>
            <a:pPr marL="0" indent="0" eaLnBrk="1" hangingPunct="1">
              <a:spcBef>
                <a:spcPts val="2400"/>
              </a:spcBef>
              <a:buNone/>
            </a:pPr>
            <a:r>
              <a:rPr lang="en-US" sz="2400" dirty="0" smtClean="0">
                <a:hlinkClick r:id="rId4"/>
              </a:rPr>
              <a:t>https</a:t>
            </a:r>
            <a:r>
              <a:rPr lang="en-US" sz="2400" dirty="0">
                <a:hlinkClick r:id="rId4"/>
              </a:rPr>
              <a:t>://gradschool.wayne.edu/admissions</a:t>
            </a:r>
            <a:endParaRPr lang="en-US" altLang="en-US" sz="2400" dirty="0"/>
          </a:p>
        </p:txBody>
      </p:sp>
      <p:pic>
        <p:nvPicPr>
          <p:cNvPr id="51203" name="Picture 3" descr="C:\Users\BB2938\OneDrive - Wayne State University\LOGO_wsu_primary_horz_colo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638800"/>
            <a:ext cx="36417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ction Button: Back or Previous 5">
            <a:hlinkClick r:id="" action="ppaction://hlinkshowjump?jump=previousslide" highlightClick="1"/>
          </p:cNvPr>
          <p:cNvSpPr/>
          <p:nvPr/>
        </p:nvSpPr>
        <p:spPr>
          <a:xfrm>
            <a:off x="11049000" y="243840"/>
            <a:ext cx="381000" cy="3810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7744" y="201168"/>
            <a:ext cx="457200" cy="457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Box 2"/>
          <p:cNvSpPr txBox="1">
            <a:spLocks noChangeArrowheads="1"/>
          </p:cNvSpPr>
          <p:nvPr/>
        </p:nvSpPr>
        <p:spPr bwMode="auto">
          <a:xfrm>
            <a:off x="1676400" y="228600"/>
            <a:ext cx="8763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800" b="1">
                <a:solidFill>
                  <a:srgbClr val="006600"/>
                </a:solidFill>
                <a:latin typeface="Helvetica Neue"/>
                <a:ea typeface="Helvetica Neue"/>
                <a:cs typeface="Helvetica Neue"/>
              </a:rPr>
              <a:t>Urban Mission</a:t>
            </a:r>
          </a:p>
        </p:txBody>
      </p:sp>
      <p:sp>
        <p:nvSpPr>
          <p:cNvPr id="27650" name="TextBox 1"/>
          <p:cNvSpPr txBox="1">
            <a:spLocks noChangeArrowheads="1"/>
          </p:cNvSpPr>
          <p:nvPr/>
        </p:nvSpPr>
        <p:spPr bwMode="auto">
          <a:xfrm>
            <a:off x="1028700" y="1600200"/>
            <a:ext cx="10058400" cy="438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400" dirty="0" smtClean="0"/>
              <a:t>Is </a:t>
            </a:r>
            <a:r>
              <a:rPr lang="en-US" altLang="en-US" sz="2400" dirty="0"/>
              <a:t>attentive to the urban context in which social work is practiced and assessed, including understanding the needs and assets of individuals, families, organizations, and </a:t>
            </a:r>
            <a:r>
              <a:rPr lang="en-US" altLang="en-US" sz="2400" dirty="0" smtClean="0"/>
              <a:t>communities.</a:t>
            </a:r>
            <a:endParaRPr lang="en-US" altLang="en-US" sz="2400" dirty="0"/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400" dirty="0" smtClean="0"/>
              <a:t>Values </a:t>
            </a:r>
            <a:r>
              <a:rPr lang="en-US" altLang="en-US" sz="2400" dirty="0"/>
              <a:t>the diversity of the experience and expertise of individuals, neighborhoods, and groups in the urban community.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400" dirty="0" smtClean="0"/>
              <a:t>Engages </a:t>
            </a:r>
            <a:r>
              <a:rPr lang="en-US" altLang="en-US" sz="2400" dirty="0"/>
              <a:t>in mutually beneficial collaborations in the development, implementation, and dissemination of research with individuals, groups, and organizations in urban communities.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400" dirty="0" smtClean="0"/>
              <a:t>Trains </a:t>
            </a:r>
            <a:r>
              <a:rPr lang="en-US" altLang="en-US" sz="2400" dirty="0"/>
              <a:t>students in research methods </a:t>
            </a:r>
            <a:r>
              <a:rPr lang="en-US" altLang="en-US" sz="2400" dirty="0" smtClean="0"/>
              <a:t>that reflect cultural </a:t>
            </a:r>
            <a:r>
              <a:rPr lang="en-US" altLang="en-US" sz="2400" dirty="0"/>
              <a:t>humility in engagement with </a:t>
            </a:r>
            <a:r>
              <a:rPr lang="en-US" altLang="en-US" sz="2400" dirty="0" smtClean="0"/>
              <a:t>individuals, neighborhoods, and groups </a:t>
            </a:r>
            <a:r>
              <a:rPr lang="en-US" altLang="en-US" sz="2400" dirty="0"/>
              <a:t>to assess issues and develop solutions in the urban context.</a:t>
            </a:r>
          </a:p>
        </p:txBody>
      </p:sp>
      <p:sp>
        <p:nvSpPr>
          <p:cNvPr id="4" name="Action Button: Forward or Next 3">
            <a:hlinkClick r:id="" action="ppaction://hlinkshowjump?jump=nextslide" highlightClick="1"/>
          </p:cNvPr>
          <p:cNvSpPr/>
          <p:nvPr/>
        </p:nvSpPr>
        <p:spPr>
          <a:xfrm>
            <a:off x="11582400" y="228600"/>
            <a:ext cx="381000" cy="3810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ction Button: Back or Previous 4">
            <a:hlinkClick r:id="" action="ppaction://hlinkshowjump?jump=previousslide" highlightClick="1"/>
          </p:cNvPr>
          <p:cNvSpPr/>
          <p:nvPr/>
        </p:nvSpPr>
        <p:spPr>
          <a:xfrm>
            <a:off x="11049000" y="243840"/>
            <a:ext cx="381000" cy="3810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7744" y="201168"/>
            <a:ext cx="457200" cy="457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Box 2"/>
          <p:cNvSpPr txBox="1">
            <a:spLocks noChangeArrowheads="1"/>
          </p:cNvSpPr>
          <p:nvPr/>
        </p:nvSpPr>
        <p:spPr bwMode="auto">
          <a:xfrm>
            <a:off x="1676400" y="228600"/>
            <a:ext cx="8763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800" b="1">
                <a:solidFill>
                  <a:srgbClr val="006600"/>
                </a:solidFill>
                <a:latin typeface="Helvetica Neue"/>
                <a:ea typeface="Helvetica Neue"/>
                <a:cs typeface="Helvetica Neue"/>
              </a:rPr>
              <a:t>Why Wayne State?</a:t>
            </a:r>
          </a:p>
        </p:txBody>
      </p:sp>
      <p:sp>
        <p:nvSpPr>
          <p:cNvPr id="21506" name="TextBox 1"/>
          <p:cNvSpPr txBox="1">
            <a:spLocks noChangeArrowheads="1"/>
          </p:cNvSpPr>
          <p:nvPr/>
        </p:nvSpPr>
        <p:spPr bwMode="auto">
          <a:xfrm>
            <a:off x="1028700" y="1600200"/>
            <a:ext cx="10058400" cy="420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800" dirty="0"/>
              <a:t>Flexible full- and part-time study.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800" dirty="0"/>
              <a:t>Opportunities for professional and intellectual growth.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800" dirty="0"/>
              <a:t>Advanced training that will enable graduates to assume positions of leadership in the social work profession locally, regionally, and nationally.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800" dirty="0"/>
              <a:t>An intimate environment that combines personalized advisement and support geared toward maximizing degree completion and success</a:t>
            </a:r>
            <a:r>
              <a:rPr lang="en-US" altLang="en-US" sz="2800" dirty="0" smtClean="0"/>
              <a:t> </a:t>
            </a:r>
            <a:r>
              <a:rPr lang="en-US" altLang="en-US" sz="2800" dirty="0"/>
              <a:t>with the resources of a large urban university</a:t>
            </a:r>
            <a:r>
              <a:rPr lang="en-US" altLang="en-US" sz="2800" dirty="0" smtClean="0"/>
              <a:t>.</a:t>
            </a:r>
            <a:endParaRPr lang="en-US" altLang="en-US" sz="2800" dirty="0"/>
          </a:p>
        </p:txBody>
      </p:sp>
      <p:sp>
        <p:nvSpPr>
          <p:cNvPr id="4" name="Action Button: Forward or Next 3">
            <a:hlinkClick r:id="" action="ppaction://hlinkshowjump?jump=nextslide" highlightClick="1"/>
          </p:cNvPr>
          <p:cNvSpPr/>
          <p:nvPr/>
        </p:nvSpPr>
        <p:spPr>
          <a:xfrm>
            <a:off x="11582400" y="228600"/>
            <a:ext cx="381000" cy="3810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ction Button: Back or Previous 4">
            <a:hlinkClick r:id="" action="ppaction://hlinkshowjump?jump=previousslide" highlightClick="1"/>
          </p:cNvPr>
          <p:cNvSpPr/>
          <p:nvPr/>
        </p:nvSpPr>
        <p:spPr>
          <a:xfrm>
            <a:off x="11049000" y="243840"/>
            <a:ext cx="381000" cy="3810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7744" y="201168"/>
            <a:ext cx="457200" cy="457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Box 2"/>
          <p:cNvSpPr txBox="1">
            <a:spLocks noChangeArrowheads="1"/>
          </p:cNvSpPr>
          <p:nvPr/>
        </p:nvSpPr>
        <p:spPr bwMode="auto">
          <a:xfrm>
            <a:off x="1676400" y="228600"/>
            <a:ext cx="8763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800" b="1">
                <a:solidFill>
                  <a:srgbClr val="006600"/>
                </a:solidFill>
                <a:latin typeface="Helvetica Neue"/>
                <a:ea typeface="Helvetica Neue"/>
                <a:cs typeface="Helvetica Neue"/>
              </a:rPr>
              <a:t>Why Wayne State?</a:t>
            </a:r>
          </a:p>
        </p:txBody>
      </p:sp>
      <p:sp>
        <p:nvSpPr>
          <p:cNvPr id="23554" name="TextBox 1"/>
          <p:cNvSpPr txBox="1">
            <a:spLocks noChangeArrowheads="1"/>
          </p:cNvSpPr>
          <p:nvPr/>
        </p:nvSpPr>
        <p:spPr bwMode="auto">
          <a:xfrm>
            <a:off x="1028700" y="1600200"/>
            <a:ext cx="10058400" cy="4555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800" dirty="0"/>
              <a:t>Opportunities to engage in mutually beneficial collaborations in the Detroit community.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800" dirty="0" smtClean="0"/>
              <a:t>Diversity of background, experiences, and areas of expertise and interest among </a:t>
            </a:r>
            <a:r>
              <a:rPr lang="en-US" altLang="en-US" sz="2800" dirty="0"/>
              <a:t>faculty, staff, and students, which </a:t>
            </a:r>
            <a:r>
              <a:rPr lang="en-US" altLang="en-US" sz="2800" dirty="0" smtClean="0"/>
              <a:t>promotes exposure to multiple perspectives and issues.</a:t>
            </a:r>
            <a:endParaRPr lang="en-US" altLang="en-US" sz="2800" dirty="0"/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800" dirty="0" smtClean="0"/>
              <a:t>Opportunities to specialize your education to your interests and goals, including </a:t>
            </a:r>
            <a:r>
              <a:rPr lang="en-US" altLang="en-US" sz="2800" dirty="0"/>
              <a:t>i</a:t>
            </a:r>
            <a:r>
              <a:rPr lang="en-US" altLang="en-US" sz="2800" dirty="0" smtClean="0"/>
              <a:t>nterdisciplinary </a:t>
            </a:r>
            <a:r>
              <a:rPr lang="en-US" altLang="en-US" sz="2800" dirty="0"/>
              <a:t>programs with Anthropology, Infant Mental Health and </a:t>
            </a:r>
            <a:r>
              <a:rPr lang="en-US" altLang="en-US" sz="2800" dirty="0" smtClean="0"/>
              <a:t>Gerontology, or to build your own specialization.</a:t>
            </a:r>
            <a:endParaRPr lang="en-US" altLang="en-US" sz="2800" dirty="0"/>
          </a:p>
        </p:txBody>
      </p:sp>
      <p:sp>
        <p:nvSpPr>
          <p:cNvPr id="4" name="Action Button: Forward or Next 3">
            <a:hlinkClick r:id="" action="ppaction://hlinkshowjump?jump=nextslide" highlightClick="1"/>
          </p:cNvPr>
          <p:cNvSpPr/>
          <p:nvPr/>
        </p:nvSpPr>
        <p:spPr>
          <a:xfrm>
            <a:off x="11582400" y="228600"/>
            <a:ext cx="381000" cy="3810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ction Button: Back or Previous 4">
            <a:hlinkClick r:id="" action="ppaction://hlinkshowjump?jump=previousslide" highlightClick="1"/>
          </p:cNvPr>
          <p:cNvSpPr/>
          <p:nvPr/>
        </p:nvSpPr>
        <p:spPr>
          <a:xfrm>
            <a:off x="11049000" y="243840"/>
            <a:ext cx="381000" cy="3810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7744" y="203200"/>
            <a:ext cx="457200" cy="457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1752600" y="1674813"/>
          <a:ext cx="8763000" cy="45315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9698" name="TextBox 2"/>
          <p:cNvSpPr txBox="1">
            <a:spLocks noChangeArrowheads="1"/>
          </p:cNvSpPr>
          <p:nvPr/>
        </p:nvSpPr>
        <p:spPr bwMode="auto">
          <a:xfrm>
            <a:off x="1676400" y="228600"/>
            <a:ext cx="8763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000">
                <a:solidFill>
                  <a:srgbClr val="006600"/>
                </a:solidFill>
                <a:latin typeface="Helvetica Neue"/>
                <a:ea typeface="Helvetica Neue"/>
                <a:cs typeface="Helvetica Neue"/>
              </a:rPr>
              <a:t>Doctoral &amp; Certificate Programs</a:t>
            </a:r>
          </a:p>
        </p:txBody>
      </p:sp>
      <p:sp>
        <p:nvSpPr>
          <p:cNvPr id="5" name="Action Button: Forward or Next 4">
            <a:hlinkClick r:id="" action="ppaction://hlinkshowjump?jump=nextslide" highlightClick="1"/>
          </p:cNvPr>
          <p:cNvSpPr/>
          <p:nvPr/>
        </p:nvSpPr>
        <p:spPr>
          <a:xfrm>
            <a:off x="11582400" y="228600"/>
            <a:ext cx="381000" cy="3810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ction Button: Back or Previous 5">
            <a:hlinkClick r:id="" action="ppaction://hlinkshowjump?jump=previousslide" highlightClick="1"/>
          </p:cNvPr>
          <p:cNvSpPr/>
          <p:nvPr/>
        </p:nvSpPr>
        <p:spPr>
          <a:xfrm>
            <a:off x="11049000" y="243840"/>
            <a:ext cx="381000" cy="3810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7744" y="201168"/>
            <a:ext cx="457200" cy="457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665061490"/>
              </p:ext>
            </p:extLst>
          </p:nvPr>
        </p:nvGraphicFramePr>
        <p:xfrm>
          <a:off x="1752600" y="1674813"/>
          <a:ext cx="8763000" cy="45315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1746" name="TextBox 2"/>
          <p:cNvSpPr txBox="1">
            <a:spLocks noChangeArrowheads="1"/>
          </p:cNvSpPr>
          <p:nvPr/>
        </p:nvSpPr>
        <p:spPr bwMode="auto">
          <a:xfrm>
            <a:off x="1676400" y="228600"/>
            <a:ext cx="8763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000">
                <a:solidFill>
                  <a:srgbClr val="006600"/>
                </a:solidFill>
                <a:latin typeface="Helvetica Neue"/>
                <a:ea typeface="Helvetica Neue"/>
                <a:cs typeface="Helvetica Neue"/>
              </a:rPr>
              <a:t>Doctoral &amp; Certificate Programs</a:t>
            </a:r>
          </a:p>
        </p:txBody>
      </p:sp>
      <p:sp>
        <p:nvSpPr>
          <p:cNvPr id="31747" name="Content Placeholder 2"/>
          <p:cNvSpPr txBox="1">
            <a:spLocks/>
          </p:cNvSpPr>
          <p:nvPr/>
        </p:nvSpPr>
        <p:spPr bwMode="auto">
          <a:xfrm>
            <a:off x="533400" y="3940175"/>
            <a:ext cx="5334000" cy="261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82563" indent="-182563">
              <a:lnSpc>
                <a:spcPct val="90000"/>
              </a:lnSpc>
              <a:spcBef>
                <a:spcPts val="1200"/>
              </a:spcBef>
              <a:buClr>
                <a:srgbClr val="689D9B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indent="-182563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689D9B"/>
              </a:buClr>
              <a:buSzPct val="8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730250" indent="-182563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689D9B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004888" indent="-182563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689D9B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279525" indent="-182563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689D9B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736725" indent="-182563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689D9B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193925" indent="-182563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689D9B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651125" indent="-182563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689D9B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108325" indent="-182563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689D9B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>
                <a:latin typeface="Helvetica Neue"/>
                <a:ea typeface="Helvetica Neue"/>
                <a:cs typeface="Helvetica Neue"/>
              </a:rPr>
              <a:t>Strengthen research and evaluation skills  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>
                <a:latin typeface="Helvetica Neue"/>
                <a:ea typeface="Helvetica Neue"/>
                <a:cs typeface="Helvetica Neue"/>
              </a:rPr>
              <a:t>Frame evaluation or research questions 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>
                <a:latin typeface="Helvetica Neue"/>
                <a:ea typeface="Helvetica Neue"/>
                <a:cs typeface="Helvetica Neue"/>
              </a:rPr>
              <a:t>Use quantitative and qualitative tools to assess outcomes 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>
                <a:latin typeface="Helvetica Neue"/>
                <a:ea typeface="Helvetica Neue"/>
                <a:cs typeface="Helvetica Neue"/>
              </a:rPr>
              <a:t>Develop skills to translate research into practice</a:t>
            </a:r>
          </a:p>
        </p:txBody>
      </p:sp>
      <p:sp>
        <p:nvSpPr>
          <p:cNvPr id="5" name="Action Button: Forward or Next 4">
            <a:hlinkClick r:id="" action="ppaction://hlinkshowjump?jump=nextslide" highlightClick="1"/>
          </p:cNvPr>
          <p:cNvSpPr/>
          <p:nvPr/>
        </p:nvSpPr>
        <p:spPr>
          <a:xfrm>
            <a:off x="11582400" y="228600"/>
            <a:ext cx="381000" cy="3810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ction Button: Back or Previous 5">
            <a:hlinkClick r:id="" action="ppaction://hlinkshowjump?jump=previousslide" highlightClick="1"/>
          </p:cNvPr>
          <p:cNvSpPr/>
          <p:nvPr/>
        </p:nvSpPr>
        <p:spPr>
          <a:xfrm>
            <a:off x="11049000" y="243840"/>
            <a:ext cx="381000" cy="3810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7744" y="201168"/>
            <a:ext cx="457200" cy="457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208482389"/>
              </p:ext>
            </p:extLst>
          </p:nvPr>
        </p:nvGraphicFramePr>
        <p:xfrm>
          <a:off x="1752600" y="1674813"/>
          <a:ext cx="8763000" cy="45315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3794" name="TextBox 2"/>
          <p:cNvSpPr txBox="1">
            <a:spLocks noChangeArrowheads="1"/>
          </p:cNvSpPr>
          <p:nvPr/>
        </p:nvSpPr>
        <p:spPr bwMode="auto">
          <a:xfrm>
            <a:off x="1676400" y="228600"/>
            <a:ext cx="8763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000">
                <a:solidFill>
                  <a:srgbClr val="006600"/>
                </a:solidFill>
                <a:latin typeface="Helvetica Neue"/>
                <a:ea typeface="Helvetica Neue"/>
                <a:cs typeface="Helvetica Neue"/>
              </a:rPr>
              <a:t>Doctoral &amp; Certificate Programs</a:t>
            </a:r>
          </a:p>
        </p:txBody>
      </p:sp>
      <p:sp>
        <p:nvSpPr>
          <p:cNvPr id="33795" name="Content Placeholder 2"/>
          <p:cNvSpPr txBox="1">
            <a:spLocks/>
          </p:cNvSpPr>
          <p:nvPr/>
        </p:nvSpPr>
        <p:spPr bwMode="auto">
          <a:xfrm>
            <a:off x="533400" y="3940175"/>
            <a:ext cx="5410200" cy="261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82563" indent="-182563">
              <a:lnSpc>
                <a:spcPct val="90000"/>
              </a:lnSpc>
              <a:spcBef>
                <a:spcPts val="1200"/>
              </a:spcBef>
              <a:buClr>
                <a:srgbClr val="689D9B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indent="-182563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689D9B"/>
              </a:buClr>
              <a:buSzPct val="8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730250" indent="-182563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689D9B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004888" indent="-182563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689D9B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279525" indent="-182563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689D9B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736725" indent="-182563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689D9B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193925" indent="-182563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689D9B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651125" indent="-182563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689D9B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108325" indent="-182563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689D9B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/>
              <a:t>Prepare social work scholars to assume leadership positions as social work educators, researchers, policy makers, and agency administrators</a:t>
            </a:r>
          </a:p>
          <a:p>
            <a:pPr eaLnBrk="1" hangingPunct="1"/>
            <a:r>
              <a:rPr lang="en-US" altLang="en-US" dirty="0"/>
              <a:t>To prepare Ph.D. students as ethical, competent advanced scholars equipped to engage in research on contemporary </a:t>
            </a:r>
            <a:r>
              <a:rPr lang="en-US" altLang="en-US" dirty="0" smtClean="0"/>
              <a:t>issues </a:t>
            </a:r>
            <a:r>
              <a:rPr lang="en-US" altLang="en-US" dirty="0"/>
              <a:t>and problems</a:t>
            </a:r>
          </a:p>
        </p:txBody>
      </p:sp>
      <p:sp>
        <p:nvSpPr>
          <p:cNvPr id="5" name="Action Button: Forward or Next 4">
            <a:hlinkClick r:id="" action="ppaction://hlinkshowjump?jump=nextslide" highlightClick="1"/>
          </p:cNvPr>
          <p:cNvSpPr/>
          <p:nvPr/>
        </p:nvSpPr>
        <p:spPr>
          <a:xfrm>
            <a:off x="11582400" y="228600"/>
            <a:ext cx="381000" cy="3810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ction Button: Back or Previous 5">
            <a:hlinkClick r:id="" action="ppaction://hlinkshowjump?jump=previousslide" highlightClick="1"/>
          </p:cNvPr>
          <p:cNvSpPr/>
          <p:nvPr/>
        </p:nvSpPr>
        <p:spPr>
          <a:xfrm>
            <a:off x="11049000" y="243840"/>
            <a:ext cx="381000" cy="3810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7744" y="201168"/>
            <a:ext cx="457200" cy="457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27909830"/>
              </p:ext>
            </p:extLst>
          </p:nvPr>
        </p:nvGraphicFramePr>
        <p:xfrm>
          <a:off x="1752600" y="1674813"/>
          <a:ext cx="8763000" cy="45315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5842" name="TextBox 2"/>
          <p:cNvSpPr txBox="1">
            <a:spLocks noChangeArrowheads="1"/>
          </p:cNvSpPr>
          <p:nvPr/>
        </p:nvSpPr>
        <p:spPr bwMode="auto">
          <a:xfrm>
            <a:off x="1676400" y="228600"/>
            <a:ext cx="8763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000">
                <a:solidFill>
                  <a:srgbClr val="006600"/>
                </a:solidFill>
                <a:latin typeface="Helvetica Neue"/>
                <a:ea typeface="Helvetica Neue"/>
                <a:cs typeface="Helvetica Neue"/>
              </a:rPr>
              <a:t>Doctoral &amp; Certificate Programs</a:t>
            </a:r>
          </a:p>
        </p:txBody>
      </p:sp>
      <p:sp>
        <p:nvSpPr>
          <p:cNvPr id="35843" name="Content Placeholder 2"/>
          <p:cNvSpPr txBox="1">
            <a:spLocks/>
          </p:cNvSpPr>
          <p:nvPr/>
        </p:nvSpPr>
        <p:spPr bwMode="auto">
          <a:xfrm>
            <a:off x="533400" y="3940175"/>
            <a:ext cx="5410200" cy="261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82563" indent="-182563">
              <a:lnSpc>
                <a:spcPct val="90000"/>
              </a:lnSpc>
              <a:spcBef>
                <a:spcPts val="1200"/>
              </a:spcBef>
              <a:buClr>
                <a:srgbClr val="689D9B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indent="-182563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689D9B"/>
              </a:buClr>
              <a:buSzPct val="8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730250" indent="-182563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689D9B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004888" indent="-182563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689D9B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279525" indent="-182563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689D9B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736725" indent="-182563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689D9B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193925" indent="-182563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689D9B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651125" indent="-182563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689D9B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108325" indent="-182563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689D9B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Prepare social work scholars with specialized training in Anthropology, Gerontology, or Infant Mental Health</a:t>
            </a:r>
          </a:p>
          <a:p>
            <a:pPr eaLnBrk="1" hangingPunct="1"/>
            <a:r>
              <a:rPr lang="en-US" altLang="en-US"/>
              <a:t>Engage in interdisciplinary education and research</a:t>
            </a:r>
          </a:p>
        </p:txBody>
      </p:sp>
      <p:sp>
        <p:nvSpPr>
          <p:cNvPr id="5" name="Action Button: Forward or Next 4">
            <a:hlinkClick r:id="" action="ppaction://hlinkshowjump?jump=nextslide" highlightClick="1"/>
          </p:cNvPr>
          <p:cNvSpPr/>
          <p:nvPr/>
        </p:nvSpPr>
        <p:spPr>
          <a:xfrm>
            <a:off x="11582400" y="228600"/>
            <a:ext cx="381000" cy="3810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ction Button: Back or Previous 5">
            <a:hlinkClick r:id="" action="ppaction://hlinkshowjump?jump=previousslide" highlightClick="1"/>
          </p:cNvPr>
          <p:cNvSpPr/>
          <p:nvPr/>
        </p:nvSpPr>
        <p:spPr>
          <a:xfrm>
            <a:off x="11049000" y="243840"/>
            <a:ext cx="381000" cy="3810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7744" y="201168"/>
            <a:ext cx="457200" cy="457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sw1">
  <a:themeElements>
    <a:clrScheme name="sw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w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22561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22561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w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w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w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w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w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w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w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w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w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w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w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w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Wood Type">
      <a:majorFont>
        <a:latin typeface="Arial Black" panose="020B0A04020102020204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 panose="020B0604020202020204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BE1B6DD8-9976-4550-A6F4-B2DD4EA939D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3F37F842838B4185A6130412ACCBFA" ma:contentTypeVersion="12" ma:contentTypeDescription="Create a new document." ma:contentTypeScope="" ma:versionID="587d207761e86ecfba4201ad821f92f0">
  <xsd:schema xmlns:xsd="http://www.w3.org/2001/XMLSchema" xmlns:xs="http://www.w3.org/2001/XMLSchema" xmlns:p="http://schemas.microsoft.com/office/2006/metadata/properties" xmlns:ns2="060f7ce0-bb60-4e37-bad2-14c4e9dfedd1" xmlns:ns3="6286d0bd-c52f-4af0-9251-d42fbfd6045c" targetNamespace="http://schemas.microsoft.com/office/2006/metadata/properties" ma:root="true" ma:fieldsID="bae24096bd48c28e6eaead4800a35069" ns2:_="" ns3:_="">
    <xsd:import namespace="060f7ce0-bb60-4e37-bad2-14c4e9dfedd1"/>
    <xsd:import namespace="6286d0bd-c52f-4af0-9251-d42fbfd6045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0f7ce0-bb60-4e37-bad2-14c4e9dfedd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86d0bd-c52f-4af0-9251-d42fbfd6045c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1AA77EE-03D4-4793-8DDF-02DE825B391C}">
  <ds:schemaRefs>
    <ds:schemaRef ds:uri="http://schemas.microsoft.com/office/2006/documentManagement/types"/>
    <ds:schemaRef ds:uri="http://www.w3.org/XML/1998/namespace"/>
    <ds:schemaRef ds:uri="http://purl.org/dc/dcmitype/"/>
    <ds:schemaRef ds:uri="http://purl.org/dc/elements/1.1/"/>
    <ds:schemaRef ds:uri="http://purl.org/dc/terms/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6286d0bd-c52f-4af0-9251-d42fbfd6045c"/>
    <ds:schemaRef ds:uri="060f7ce0-bb60-4e37-bad2-14c4e9dfedd1"/>
  </ds:schemaRefs>
</ds:datastoreItem>
</file>

<file path=customXml/itemProps2.xml><?xml version="1.0" encoding="utf-8"?>
<ds:datastoreItem xmlns:ds="http://schemas.openxmlformats.org/officeDocument/2006/customXml" ds:itemID="{97BD025D-0642-47E4-BD72-0884276A944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60f7ce0-bb60-4e37-bad2-14c4e9dfedd1"/>
    <ds:schemaRef ds:uri="6286d0bd-c52f-4af0-9251-d42fbfd6045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12107</TotalTime>
  <Words>1085</Words>
  <Application>Microsoft Macintosh PowerPoint</Application>
  <PresentationFormat>Widescreen</PresentationFormat>
  <Paragraphs>226</Paragraphs>
  <Slides>21</Slides>
  <Notes>11</Notes>
  <HiddenSlides>0</HiddenSlides>
  <MMClips>20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Arial Black</vt:lpstr>
      <vt:lpstr>Calibri</vt:lpstr>
      <vt:lpstr>Helvetica Neue</vt:lpstr>
      <vt:lpstr>Mangal</vt:lpstr>
      <vt:lpstr>MS PGothic</vt:lpstr>
      <vt:lpstr>Rockwell Extra Bold</vt:lpstr>
      <vt:lpstr>Times</vt:lpstr>
      <vt:lpstr>Wingdings</vt:lpstr>
      <vt:lpstr>Wingdings 2</vt:lpstr>
      <vt:lpstr>Arial</vt:lpstr>
      <vt:lpstr>sw1</vt:lpstr>
      <vt:lpstr>Wood Type</vt:lpstr>
      <vt:lpstr> Social Work Doctoral Education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Who should apply?</vt:lpstr>
      <vt:lpstr>What will you gain?</vt:lpstr>
      <vt:lpstr>PowerPoint Presentation</vt:lpstr>
      <vt:lpstr>How long does it take?</vt:lpstr>
      <vt:lpstr>Curriculum</vt:lpstr>
      <vt:lpstr>PhD Timeline</vt:lpstr>
      <vt:lpstr>Application Process</vt:lpstr>
      <vt:lpstr>Admissions</vt:lpstr>
      <vt:lpstr>Financial Assistance</vt:lpstr>
      <vt:lpstr>Financial Assistance</vt:lpstr>
      <vt:lpstr>Contact Information</vt:lpstr>
    </vt:vector>
  </TitlesOfParts>
  <Company>Grand Rapids Dominicans</Company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OMizzi201A</dc:creator>
  <cp:lastModifiedBy>Microsoft Office User</cp:lastModifiedBy>
  <cp:revision>315</cp:revision>
  <cp:lastPrinted>2016-11-22T21:02:03Z</cp:lastPrinted>
  <dcterms:created xsi:type="dcterms:W3CDTF">2005-09-09T19:01:24Z</dcterms:created>
  <dcterms:modified xsi:type="dcterms:W3CDTF">2020-08-18T01:27:39Z</dcterms:modified>
</cp:coreProperties>
</file>