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6576000" cy="29260800"/>
  <p:notesSz cx="6858000" cy="9144000"/>
  <p:defaultTextStyle>
    <a:defPPr>
      <a:defRPr lang="en-US"/>
    </a:defPPr>
    <a:lvl1pPr algn="l" defTabSz="1879600" rtl="0" fontAlgn="base">
      <a:spcBef>
        <a:spcPct val="0"/>
      </a:spcBef>
      <a:spcAft>
        <a:spcPct val="0"/>
      </a:spcAft>
      <a:defRPr sz="7300" kern="1200">
        <a:solidFill>
          <a:schemeClr val="tx1"/>
        </a:solidFill>
        <a:latin typeface="Calibri" panose="020F0502020204030204" pitchFamily="34" charset="0"/>
        <a:ea typeface="ＭＳ Ｐゴシック" panose="020B0600070205080204" pitchFamily="34" charset="-128"/>
        <a:cs typeface="+mn-cs"/>
      </a:defRPr>
    </a:lvl1pPr>
    <a:lvl2pPr marL="1879600" indent="-1422400" algn="l" defTabSz="1879600" rtl="0" fontAlgn="base">
      <a:spcBef>
        <a:spcPct val="0"/>
      </a:spcBef>
      <a:spcAft>
        <a:spcPct val="0"/>
      </a:spcAft>
      <a:defRPr sz="7300" kern="1200">
        <a:solidFill>
          <a:schemeClr val="tx1"/>
        </a:solidFill>
        <a:latin typeface="Calibri" panose="020F0502020204030204" pitchFamily="34" charset="0"/>
        <a:ea typeface="ＭＳ Ｐゴシック" panose="020B0600070205080204" pitchFamily="34" charset="-128"/>
        <a:cs typeface="+mn-cs"/>
      </a:defRPr>
    </a:lvl2pPr>
    <a:lvl3pPr marL="3760788" indent="-2846388" algn="l" defTabSz="1879600" rtl="0" fontAlgn="base">
      <a:spcBef>
        <a:spcPct val="0"/>
      </a:spcBef>
      <a:spcAft>
        <a:spcPct val="0"/>
      </a:spcAft>
      <a:defRPr sz="7300" kern="1200">
        <a:solidFill>
          <a:schemeClr val="tx1"/>
        </a:solidFill>
        <a:latin typeface="Calibri" panose="020F0502020204030204" pitchFamily="34" charset="0"/>
        <a:ea typeface="ＭＳ Ｐゴシック" panose="020B0600070205080204" pitchFamily="34" charset="-128"/>
        <a:cs typeface="+mn-cs"/>
      </a:defRPr>
    </a:lvl3pPr>
    <a:lvl4pPr marL="5641975" indent="-4270375" algn="l" defTabSz="1879600" rtl="0" fontAlgn="base">
      <a:spcBef>
        <a:spcPct val="0"/>
      </a:spcBef>
      <a:spcAft>
        <a:spcPct val="0"/>
      </a:spcAft>
      <a:defRPr sz="7300" kern="1200">
        <a:solidFill>
          <a:schemeClr val="tx1"/>
        </a:solidFill>
        <a:latin typeface="Calibri" panose="020F0502020204030204" pitchFamily="34" charset="0"/>
        <a:ea typeface="ＭＳ Ｐゴシック" panose="020B0600070205080204" pitchFamily="34" charset="-128"/>
        <a:cs typeface="+mn-cs"/>
      </a:defRPr>
    </a:lvl4pPr>
    <a:lvl5pPr marL="7523163" indent="-5694363" algn="l" defTabSz="1879600" rtl="0" fontAlgn="base">
      <a:spcBef>
        <a:spcPct val="0"/>
      </a:spcBef>
      <a:spcAft>
        <a:spcPct val="0"/>
      </a:spcAft>
      <a:defRPr sz="7300"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sz="7300"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sz="7300"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sz="7300"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sz="7300"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9216">
          <p15:clr>
            <a:srgbClr val="A4A3A4"/>
          </p15:clr>
        </p15:guide>
        <p15:guide id="2" pos="115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958B"/>
    <a:srgbClr val="005745"/>
    <a:srgbClr val="FFDF9A"/>
    <a:srgbClr val="FFCC66"/>
    <a:srgbClr val="FFFAEC"/>
    <a:srgbClr val="F3F3EB"/>
    <a:srgbClr val="F1EF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23" d="100"/>
          <a:sy n="23" d="100"/>
        </p:scale>
        <p:origin x="456" y="174"/>
      </p:cViewPr>
      <p:guideLst>
        <p:guide orient="horz" pos="9216"/>
        <p:guide pos="115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9089817"/>
            <a:ext cx="31089600" cy="6272107"/>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5486400" y="16581120"/>
            <a:ext cx="25603200" cy="7477760"/>
          </a:xfrm>
          <a:prstGeom prst="rect">
            <a:avLst/>
          </a:prstGeom>
        </p:spPr>
        <p:txBody>
          <a:bodyPr/>
          <a:lstStyle>
            <a:lvl1pPr marL="0" indent="0" algn="ctr">
              <a:buNone/>
              <a:defRPr>
                <a:solidFill>
                  <a:schemeClr val="tx1">
                    <a:tint val="75000"/>
                  </a:schemeClr>
                </a:solidFill>
              </a:defRPr>
            </a:lvl1pPr>
            <a:lvl2pPr marL="1880981" indent="0" algn="ctr">
              <a:buNone/>
              <a:defRPr>
                <a:solidFill>
                  <a:schemeClr val="tx1">
                    <a:tint val="75000"/>
                  </a:schemeClr>
                </a:solidFill>
              </a:defRPr>
            </a:lvl2pPr>
            <a:lvl3pPr marL="3761963" indent="0" algn="ctr">
              <a:buNone/>
              <a:defRPr>
                <a:solidFill>
                  <a:schemeClr val="tx1">
                    <a:tint val="75000"/>
                  </a:schemeClr>
                </a:solidFill>
              </a:defRPr>
            </a:lvl3pPr>
            <a:lvl4pPr marL="5642945" indent="0" algn="ctr">
              <a:buNone/>
              <a:defRPr>
                <a:solidFill>
                  <a:schemeClr val="tx1">
                    <a:tint val="75000"/>
                  </a:schemeClr>
                </a:solidFill>
              </a:defRPr>
            </a:lvl4pPr>
            <a:lvl5pPr marL="7523928" indent="0" algn="ctr">
              <a:buNone/>
              <a:defRPr>
                <a:solidFill>
                  <a:schemeClr val="tx1">
                    <a:tint val="75000"/>
                  </a:schemeClr>
                </a:solidFill>
              </a:defRPr>
            </a:lvl5pPr>
            <a:lvl6pPr marL="9404909" indent="0" algn="ctr">
              <a:buNone/>
              <a:defRPr>
                <a:solidFill>
                  <a:schemeClr val="tx1">
                    <a:tint val="75000"/>
                  </a:schemeClr>
                </a:solidFill>
              </a:defRPr>
            </a:lvl6pPr>
            <a:lvl7pPr marL="11285891" indent="0" algn="ctr">
              <a:buNone/>
              <a:defRPr>
                <a:solidFill>
                  <a:schemeClr val="tx1">
                    <a:tint val="75000"/>
                  </a:schemeClr>
                </a:solidFill>
              </a:defRPr>
            </a:lvl7pPr>
            <a:lvl8pPr marL="13166873" indent="0" algn="ctr">
              <a:buNone/>
              <a:defRPr>
                <a:solidFill>
                  <a:schemeClr val="tx1">
                    <a:tint val="75000"/>
                  </a:schemeClr>
                </a:solidFill>
              </a:defRPr>
            </a:lvl8pPr>
            <a:lvl9pPr marL="1504785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828800" y="27120850"/>
            <a:ext cx="8534400" cy="1557338"/>
          </a:xfrm>
          <a:prstGeom prst="rect">
            <a:avLst/>
          </a:prstGeom>
        </p:spPr>
        <p:txBody>
          <a:bodyPr vert="horz" wrap="square" lIns="91440" tIns="45720" rIns="91440" bIns="45720" numCol="1" anchor="t" anchorCtr="0" compatLnSpc="1">
            <a:prstTxWarp prst="textNoShape">
              <a:avLst/>
            </a:prstTxWarp>
          </a:bodyPr>
          <a:lstStyle>
            <a:lvl1pPr>
              <a:defRPr smtClean="0">
                <a:ea typeface="ＭＳ Ｐゴシック" pitchFamily="-84" charset="-128"/>
              </a:defRPr>
            </a:lvl1pPr>
          </a:lstStyle>
          <a:p>
            <a:pPr>
              <a:defRPr/>
            </a:pPr>
            <a:fld id="{5C7197C4-36B0-4F94-9283-6E3BEA5C9102}" type="datetimeFigureOut">
              <a:rPr lang="en-US" altLang="en-US"/>
              <a:pPr>
                <a:defRPr/>
              </a:pPr>
              <a:t>8/9/2019</a:t>
            </a:fld>
            <a:endParaRPr lang="en-US" altLang="en-US"/>
          </a:p>
        </p:txBody>
      </p:sp>
      <p:sp>
        <p:nvSpPr>
          <p:cNvPr id="5" name="Footer Placeholder 4"/>
          <p:cNvSpPr>
            <a:spLocks noGrp="1"/>
          </p:cNvSpPr>
          <p:nvPr>
            <p:ph type="ftr" sz="quarter" idx="11"/>
          </p:nvPr>
        </p:nvSpPr>
        <p:spPr>
          <a:xfrm>
            <a:off x="12496800" y="27120850"/>
            <a:ext cx="11582400" cy="1557338"/>
          </a:xfrm>
          <a:prstGeom prst="rect">
            <a:avLst/>
          </a:prstGeom>
        </p:spPr>
        <p:txBody>
          <a:bodyPr/>
          <a:lstStyle>
            <a:lvl1pPr>
              <a:defRPr>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26212800" y="27120850"/>
            <a:ext cx="8534400" cy="1557338"/>
          </a:xfrm>
          <a:prstGeom prst="rect">
            <a:avLst/>
          </a:prstGeom>
        </p:spPr>
        <p:txBody>
          <a:bodyPr vert="horz" wrap="square" lIns="91440" tIns="45720" rIns="91440" bIns="45720" numCol="1" anchor="t" anchorCtr="0" compatLnSpc="1">
            <a:prstTxWarp prst="textNoShape">
              <a:avLst/>
            </a:prstTxWarp>
          </a:bodyPr>
          <a:lstStyle>
            <a:lvl1pPr>
              <a:defRPr/>
            </a:lvl1pPr>
          </a:lstStyle>
          <a:p>
            <a:fld id="{2168AE2B-4FC9-4D3A-B180-7DA8D90B2FF8}" type="slidenum">
              <a:rPr lang="en-US" altLang="en-US"/>
              <a:pPr/>
              <a:t>‹#›</a:t>
            </a:fld>
            <a:endParaRPr lang="en-US" altLang="en-US"/>
          </a:p>
        </p:txBody>
      </p:sp>
    </p:spTree>
    <p:extLst>
      <p:ext uri="{BB962C8B-B14F-4D97-AF65-F5344CB8AC3E}">
        <p14:creationId xmlns:p14="http://schemas.microsoft.com/office/powerpoint/2010/main" val="421763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828800" y="1171575"/>
            <a:ext cx="32918400" cy="48768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828800" y="6827838"/>
            <a:ext cx="32918400" cy="193103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828800" y="27120850"/>
            <a:ext cx="8534400" cy="1557338"/>
          </a:xfrm>
          <a:prstGeom prst="rect">
            <a:avLst/>
          </a:prstGeom>
        </p:spPr>
        <p:txBody>
          <a:bodyPr vert="horz" wrap="square" lIns="91440" tIns="45720" rIns="91440" bIns="45720" numCol="1" anchor="t" anchorCtr="0" compatLnSpc="1">
            <a:prstTxWarp prst="textNoShape">
              <a:avLst/>
            </a:prstTxWarp>
          </a:bodyPr>
          <a:lstStyle>
            <a:lvl1pPr>
              <a:defRPr smtClean="0">
                <a:ea typeface="ＭＳ Ｐゴシック" pitchFamily="-84" charset="-128"/>
              </a:defRPr>
            </a:lvl1pPr>
          </a:lstStyle>
          <a:p>
            <a:pPr>
              <a:defRPr/>
            </a:pPr>
            <a:fld id="{E8CE0C22-2F95-4346-9040-A3A8836FB60F}" type="datetimeFigureOut">
              <a:rPr lang="en-US" altLang="en-US"/>
              <a:pPr>
                <a:defRPr/>
              </a:pPr>
              <a:t>8/9/2019</a:t>
            </a:fld>
            <a:endParaRPr lang="en-US" altLang="en-US"/>
          </a:p>
        </p:txBody>
      </p:sp>
      <p:sp>
        <p:nvSpPr>
          <p:cNvPr id="5" name="Footer Placeholder 4"/>
          <p:cNvSpPr>
            <a:spLocks noGrp="1"/>
          </p:cNvSpPr>
          <p:nvPr>
            <p:ph type="ftr" sz="quarter" idx="11"/>
          </p:nvPr>
        </p:nvSpPr>
        <p:spPr>
          <a:xfrm>
            <a:off x="12496800" y="27120850"/>
            <a:ext cx="11582400" cy="1557338"/>
          </a:xfrm>
          <a:prstGeom prst="rect">
            <a:avLst/>
          </a:prstGeom>
        </p:spPr>
        <p:txBody>
          <a:bodyPr/>
          <a:lstStyle>
            <a:lvl1pPr>
              <a:defRPr>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26212800" y="27120850"/>
            <a:ext cx="8534400" cy="1557338"/>
          </a:xfrm>
          <a:prstGeom prst="rect">
            <a:avLst/>
          </a:prstGeom>
        </p:spPr>
        <p:txBody>
          <a:bodyPr vert="horz" wrap="square" lIns="91440" tIns="45720" rIns="91440" bIns="45720" numCol="1" anchor="t" anchorCtr="0" compatLnSpc="1">
            <a:prstTxWarp prst="textNoShape">
              <a:avLst/>
            </a:prstTxWarp>
          </a:bodyPr>
          <a:lstStyle>
            <a:lvl1pPr>
              <a:defRPr/>
            </a:lvl1pPr>
          </a:lstStyle>
          <a:p>
            <a:fld id="{94F815B2-8F7B-47E2-B479-2647228BF04B}" type="slidenum">
              <a:rPr lang="en-US" altLang="en-US"/>
              <a:pPr/>
              <a:t>‹#›</a:t>
            </a:fld>
            <a:endParaRPr lang="en-US" altLang="en-US"/>
          </a:p>
        </p:txBody>
      </p:sp>
    </p:spTree>
    <p:extLst>
      <p:ext uri="{BB962C8B-B14F-4D97-AF65-F5344CB8AC3E}">
        <p14:creationId xmlns:p14="http://schemas.microsoft.com/office/powerpoint/2010/main" val="3532205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509354" y="7186509"/>
            <a:ext cx="27158948" cy="15313152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32503" y="7186509"/>
            <a:ext cx="80867252" cy="15313152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828800" y="27120850"/>
            <a:ext cx="8534400" cy="1557338"/>
          </a:xfrm>
          <a:prstGeom prst="rect">
            <a:avLst/>
          </a:prstGeom>
        </p:spPr>
        <p:txBody>
          <a:bodyPr vert="horz" wrap="square" lIns="91440" tIns="45720" rIns="91440" bIns="45720" numCol="1" anchor="t" anchorCtr="0" compatLnSpc="1">
            <a:prstTxWarp prst="textNoShape">
              <a:avLst/>
            </a:prstTxWarp>
          </a:bodyPr>
          <a:lstStyle>
            <a:lvl1pPr>
              <a:defRPr smtClean="0">
                <a:ea typeface="ＭＳ Ｐゴシック" pitchFamily="-84" charset="-128"/>
              </a:defRPr>
            </a:lvl1pPr>
          </a:lstStyle>
          <a:p>
            <a:pPr>
              <a:defRPr/>
            </a:pPr>
            <a:fld id="{CCBB1510-2EB5-4CF7-990E-C9ADA39A9069}" type="datetimeFigureOut">
              <a:rPr lang="en-US" altLang="en-US"/>
              <a:pPr>
                <a:defRPr/>
              </a:pPr>
              <a:t>8/9/2019</a:t>
            </a:fld>
            <a:endParaRPr lang="en-US" altLang="en-US"/>
          </a:p>
        </p:txBody>
      </p:sp>
      <p:sp>
        <p:nvSpPr>
          <p:cNvPr id="5" name="Footer Placeholder 4"/>
          <p:cNvSpPr>
            <a:spLocks noGrp="1"/>
          </p:cNvSpPr>
          <p:nvPr>
            <p:ph type="ftr" sz="quarter" idx="11"/>
          </p:nvPr>
        </p:nvSpPr>
        <p:spPr>
          <a:xfrm>
            <a:off x="12496800" y="27120850"/>
            <a:ext cx="11582400" cy="1557338"/>
          </a:xfrm>
          <a:prstGeom prst="rect">
            <a:avLst/>
          </a:prstGeom>
        </p:spPr>
        <p:txBody>
          <a:bodyPr/>
          <a:lstStyle>
            <a:lvl1pPr>
              <a:defRPr>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26212800" y="27120850"/>
            <a:ext cx="8534400" cy="1557338"/>
          </a:xfrm>
          <a:prstGeom prst="rect">
            <a:avLst/>
          </a:prstGeom>
        </p:spPr>
        <p:txBody>
          <a:bodyPr vert="horz" wrap="square" lIns="91440" tIns="45720" rIns="91440" bIns="45720" numCol="1" anchor="t" anchorCtr="0" compatLnSpc="1">
            <a:prstTxWarp prst="textNoShape">
              <a:avLst/>
            </a:prstTxWarp>
          </a:bodyPr>
          <a:lstStyle>
            <a:lvl1pPr>
              <a:defRPr/>
            </a:lvl1pPr>
          </a:lstStyle>
          <a:p>
            <a:fld id="{7D2CCA71-4A1A-40D8-87B4-2F006AB3C0E2}" type="slidenum">
              <a:rPr lang="en-US" altLang="en-US"/>
              <a:pPr/>
              <a:t>‹#›</a:t>
            </a:fld>
            <a:endParaRPr lang="en-US" altLang="en-US"/>
          </a:p>
        </p:txBody>
      </p:sp>
    </p:spTree>
    <p:extLst>
      <p:ext uri="{BB962C8B-B14F-4D97-AF65-F5344CB8AC3E}">
        <p14:creationId xmlns:p14="http://schemas.microsoft.com/office/powerpoint/2010/main" val="1107003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1171575"/>
            <a:ext cx="32918400" cy="48768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828800" y="6827838"/>
            <a:ext cx="32918400" cy="193103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828800" y="27120850"/>
            <a:ext cx="8534400" cy="1557338"/>
          </a:xfrm>
          <a:prstGeom prst="rect">
            <a:avLst/>
          </a:prstGeom>
        </p:spPr>
        <p:txBody>
          <a:bodyPr vert="horz" wrap="square" lIns="91440" tIns="45720" rIns="91440" bIns="45720" numCol="1" anchor="t" anchorCtr="0" compatLnSpc="1">
            <a:prstTxWarp prst="textNoShape">
              <a:avLst/>
            </a:prstTxWarp>
          </a:bodyPr>
          <a:lstStyle>
            <a:lvl1pPr>
              <a:defRPr smtClean="0">
                <a:ea typeface="ＭＳ Ｐゴシック" pitchFamily="-84" charset="-128"/>
              </a:defRPr>
            </a:lvl1pPr>
          </a:lstStyle>
          <a:p>
            <a:pPr>
              <a:defRPr/>
            </a:pPr>
            <a:fld id="{056CF6E5-12A5-4AF3-9B7E-62A9435B16DE}" type="datetimeFigureOut">
              <a:rPr lang="en-US" altLang="en-US"/>
              <a:pPr>
                <a:defRPr/>
              </a:pPr>
              <a:t>8/9/2019</a:t>
            </a:fld>
            <a:endParaRPr lang="en-US" altLang="en-US"/>
          </a:p>
        </p:txBody>
      </p:sp>
      <p:sp>
        <p:nvSpPr>
          <p:cNvPr id="5" name="Footer Placeholder 4"/>
          <p:cNvSpPr>
            <a:spLocks noGrp="1"/>
          </p:cNvSpPr>
          <p:nvPr>
            <p:ph type="ftr" sz="quarter" idx="11"/>
          </p:nvPr>
        </p:nvSpPr>
        <p:spPr>
          <a:xfrm>
            <a:off x="12496800" y="27120850"/>
            <a:ext cx="11582400" cy="1557338"/>
          </a:xfrm>
          <a:prstGeom prst="rect">
            <a:avLst/>
          </a:prstGeom>
        </p:spPr>
        <p:txBody>
          <a:bodyPr/>
          <a:lstStyle>
            <a:lvl1pPr>
              <a:defRPr>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26212800" y="27120850"/>
            <a:ext cx="8534400" cy="1557338"/>
          </a:xfrm>
          <a:prstGeom prst="rect">
            <a:avLst/>
          </a:prstGeom>
        </p:spPr>
        <p:txBody>
          <a:bodyPr vert="horz" wrap="square" lIns="91440" tIns="45720" rIns="91440" bIns="45720" numCol="1" anchor="t" anchorCtr="0" compatLnSpc="1">
            <a:prstTxWarp prst="textNoShape">
              <a:avLst/>
            </a:prstTxWarp>
          </a:bodyPr>
          <a:lstStyle>
            <a:lvl1pPr>
              <a:defRPr/>
            </a:lvl1pPr>
          </a:lstStyle>
          <a:p>
            <a:fld id="{ED1C00A8-0A90-41F2-81F1-F1D79BF228AD}" type="slidenum">
              <a:rPr lang="en-US" altLang="en-US"/>
              <a:pPr/>
              <a:t>‹#›</a:t>
            </a:fld>
            <a:endParaRPr lang="en-US" altLang="en-US"/>
          </a:p>
        </p:txBody>
      </p:sp>
    </p:spTree>
    <p:extLst>
      <p:ext uri="{BB962C8B-B14F-4D97-AF65-F5344CB8AC3E}">
        <p14:creationId xmlns:p14="http://schemas.microsoft.com/office/powerpoint/2010/main" val="2508551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2" y="18802776"/>
            <a:ext cx="31089600" cy="5811520"/>
          </a:xfrm>
          <a:prstGeom prst="rect">
            <a:avLst/>
          </a:prstGeom>
        </p:spPr>
        <p:txBody>
          <a:bodyPr anchor="t"/>
          <a:lstStyle>
            <a:lvl1pPr algn="l">
              <a:defRPr sz="16600" b="1" cap="all"/>
            </a:lvl1pPr>
          </a:lstStyle>
          <a:p>
            <a:r>
              <a:rPr lang="en-US" smtClean="0"/>
              <a:t>Click to edit Master title style</a:t>
            </a:r>
            <a:endParaRPr lang="en-US"/>
          </a:p>
        </p:txBody>
      </p:sp>
      <p:sp>
        <p:nvSpPr>
          <p:cNvPr id="3" name="Text Placeholder 2"/>
          <p:cNvSpPr>
            <a:spLocks noGrp="1"/>
          </p:cNvSpPr>
          <p:nvPr>
            <p:ph type="body" idx="1"/>
          </p:nvPr>
        </p:nvSpPr>
        <p:spPr>
          <a:xfrm>
            <a:off x="2889252" y="12401979"/>
            <a:ext cx="31089600" cy="6400798"/>
          </a:xfrm>
          <a:prstGeom prst="rect">
            <a:avLst/>
          </a:prstGeom>
        </p:spPr>
        <p:txBody>
          <a:bodyPr anchor="b"/>
          <a:lstStyle>
            <a:lvl1pPr marL="0" indent="0">
              <a:buNone/>
              <a:defRPr sz="8200">
                <a:solidFill>
                  <a:schemeClr val="tx1">
                    <a:tint val="75000"/>
                  </a:schemeClr>
                </a:solidFill>
              </a:defRPr>
            </a:lvl1pPr>
            <a:lvl2pPr marL="1880981" indent="0">
              <a:buNone/>
              <a:defRPr sz="7300">
                <a:solidFill>
                  <a:schemeClr val="tx1">
                    <a:tint val="75000"/>
                  </a:schemeClr>
                </a:solidFill>
              </a:defRPr>
            </a:lvl2pPr>
            <a:lvl3pPr marL="3761963" indent="0">
              <a:buNone/>
              <a:defRPr sz="6600">
                <a:solidFill>
                  <a:schemeClr val="tx1">
                    <a:tint val="75000"/>
                  </a:schemeClr>
                </a:solidFill>
              </a:defRPr>
            </a:lvl3pPr>
            <a:lvl4pPr marL="5642945" indent="0">
              <a:buNone/>
              <a:defRPr sz="5800">
                <a:solidFill>
                  <a:schemeClr val="tx1">
                    <a:tint val="75000"/>
                  </a:schemeClr>
                </a:solidFill>
              </a:defRPr>
            </a:lvl4pPr>
            <a:lvl5pPr marL="7523928" indent="0">
              <a:buNone/>
              <a:defRPr sz="5800">
                <a:solidFill>
                  <a:schemeClr val="tx1">
                    <a:tint val="75000"/>
                  </a:schemeClr>
                </a:solidFill>
              </a:defRPr>
            </a:lvl5pPr>
            <a:lvl6pPr marL="9404909" indent="0">
              <a:buNone/>
              <a:defRPr sz="5800">
                <a:solidFill>
                  <a:schemeClr val="tx1">
                    <a:tint val="75000"/>
                  </a:schemeClr>
                </a:solidFill>
              </a:defRPr>
            </a:lvl6pPr>
            <a:lvl7pPr marL="11285891" indent="0">
              <a:buNone/>
              <a:defRPr sz="5800">
                <a:solidFill>
                  <a:schemeClr val="tx1">
                    <a:tint val="75000"/>
                  </a:schemeClr>
                </a:solidFill>
              </a:defRPr>
            </a:lvl7pPr>
            <a:lvl8pPr marL="13166873" indent="0">
              <a:buNone/>
              <a:defRPr sz="5800">
                <a:solidFill>
                  <a:schemeClr val="tx1">
                    <a:tint val="75000"/>
                  </a:schemeClr>
                </a:solidFill>
              </a:defRPr>
            </a:lvl8pPr>
            <a:lvl9pPr marL="15047855" indent="0">
              <a:buNone/>
              <a:defRPr sz="5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828800" y="27120850"/>
            <a:ext cx="8534400" cy="1557338"/>
          </a:xfrm>
          <a:prstGeom prst="rect">
            <a:avLst/>
          </a:prstGeom>
        </p:spPr>
        <p:txBody>
          <a:bodyPr vert="horz" wrap="square" lIns="91440" tIns="45720" rIns="91440" bIns="45720" numCol="1" anchor="t" anchorCtr="0" compatLnSpc="1">
            <a:prstTxWarp prst="textNoShape">
              <a:avLst/>
            </a:prstTxWarp>
          </a:bodyPr>
          <a:lstStyle>
            <a:lvl1pPr>
              <a:defRPr smtClean="0">
                <a:ea typeface="ＭＳ Ｐゴシック" pitchFamily="-84" charset="-128"/>
              </a:defRPr>
            </a:lvl1pPr>
          </a:lstStyle>
          <a:p>
            <a:pPr>
              <a:defRPr/>
            </a:pPr>
            <a:fld id="{C0AECCFF-F3F2-413B-8989-97F5E5D2DFC6}" type="datetimeFigureOut">
              <a:rPr lang="en-US" altLang="en-US"/>
              <a:pPr>
                <a:defRPr/>
              </a:pPr>
              <a:t>8/9/2019</a:t>
            </a:fld>
            <a:endParaRPr lang="en-US" altLang="en-US"/>
          </a:p>
        </p:txBody>
      </p:sp>
      <p:sp>
        <p:nvSpPr>
          <p:cNvPr id="5" name="Footer Placeholder 4"/>
          <p:cNvSpPr>
            <a:spLocks noGrp="1"/>
          </p:cNvSpPr>
          <p:nvPr>
            <p:ph type="ftr" sz="quarter" idx="11"/>
          </p:nvPr>
        </p:nvSpPr>
        <p:spPr>
          <a:xfrm>
            <a:off x="12496800" y="27120850"/>
            <a:ext cx="11582400" cy="1557338"/>
          </a:xfrm>
          <a:prstGeom prst="rect">
            <a:avLst/>
          </a:prstGeom>
        </p:spPr>
        <p:txBody>
          <a:bodyPr/>
          <a:lstStyle>
            <a:lvl1pPr>
              <a:defRPr>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26212800" y="27120850"/>
            <a:ext cx="8534400" cy="1557338"/>
          </a:xfrm>
          <a:prstGeom prst="rect">
            <a:avLst/>
          </a:prstGeom>
        </p:spPr>
        <p:txBody>
          <a:bodyPr vert="horz" wrap="square" lIns="91440" tIns="45720" rIns="91440" bIns="45720" numCol="1" anchor="t" anchorCtr="0" compatLnSpc="1">
            <a:prstTxWarp prst="textNoShape">
              <a:avLst/>
            </a:prstTxWarp>
          </a:bodyPr>
          <a:lstStyle>
            <a:lvl1pPr>
              <a:defRPr/>
            </a:lvl1pPr>
          </a:lstStyle>
          <a:p>
            <a:fld id="{24BF51D0-5B61-45A4-8453-7D146D66BDA2}" type="slidenum">
              <a:rPr lang="en-US" altLang="en-US"/>
              <a:pPr/>
              <a:t>‹#›</a:t>
            </a:fld>
            <a:endParaRPr lang="en-US" altLang="en-US"/>
          </a:p>
        </p:txBody>
      </p:sp>
    </p:spTree>
    <p:extLst>
      <p:ext uri="{BB962C8B-B14F-4D97-AF65-F5344CB8AC3E}">
        <p14:creationId xmlns:p14="http://schemas.microsoft.com/office/powerpoint/2010/main" val="4181031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1171575"/>
            <a:ext cx="32918400" cy="48768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32503" y="41872749"/>
            <a:ext cx="54013100" cy="118445282"/>
          </a:xfrm>
          <a:prstGeom prst="rect">
            <a:avLst/>
          </a:prstGeom>
        </p:spPr>
        <p:txBody>
          <a:bodyPr/>
          <a:lstStyle>
            <a:lvl1pPr>
              <a:defRPr sz="11500"/>
            </a:lvl1pPr>
            <a:lvl2pPr>
              <a:defRPr sz="98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655202" y="41872749"/>
            <a:ext cx="54013100" cy="118445282"/>
          </a:xfrm>
          <a:prstGeom prst="rect">
            <a:avLst/>
          </a:prstGeom>
        </p:spPr>
        <p:txBody>
          <a:bodyPr/>
          <a:lstStyle>
            <a:lvl1pPr>
              <a:defRPr sz="11500"/>
            </a:lvl1pPr>
            <a:lvl2pPr>
              <a:defRPr sz="98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1828800" y="27120850"/>
            <a:ext cx="8534400" cy="1557338"/>
          </a:xfrm>
          <a:prstGeom prst="rect">
            <a:avLst/>
          </a:prstGeom>
        </p:spPr>
        <p:txBody>
          <a:bodyPr vert="horz" wrap="square" lIns="91440" tIns="45720" rIns="91440" bIns="45720" numCol="1" anchor="t" anchorCtr="0" compatLnSpc="1">
            <a:prstTxWarp prst="textNoShape">
              <a:avLst/>
            </a:prstTxWarp>
          </a:bodyPr>
          <a:lstStyle>
            <a:lvl1pPr>
              <a:defRPr smtClean="0">
                <a:ea typeface="ＭＳ Ｐゴシック" pitchFamily="-84" charset="-128"/>
              </a:defRPr>
            </a:lvl1pPr>
          </a:lstStyle>
          <a:p>
            <a:pPr>
              <a:defRPr/>
            </a:pPr>
            <a:fld id="{7AD5D144-D594-43EE-B509-2E1C5BA10C12}" type="datetimeFigureOut">
              <a:rPr lang="en-US" altLang="en-US"/>
              <a:pPr>
                <a:defRPr/>
              </a:pPr>
              <a:t>8/9/2019</a:t>
            </a:fld>
            <a:endParaRPr lang="en-US" altLang="en-US"/>
          </a:p>
        </p:txBody>
      </p:sp>
      <p:sp>
        <p:nvSpPr>
          <p:cNvPr id="6" name="Footer Placeholder 4"/>
          <p:cNvSpPr>
            <a:spLocks noGrp="1"/>
          </p:cNvSpPr>
          <p:nvPr>
            <p:ph type="ftr" sz="quarter" idx="11"/>
          </p:nvPr>
        </p:nvSpPr>
        <p:spPr>
          <a:xfrm>
            <a:off x="12496800" y="27120850"/>
            <a:ext cx="11582400" cy="1557338"/>
          </a:xfrm>
          <a:prstGeom prst="rect">
            <a:avLst/>
          </a:prstGeom>
        </p:spPr>
        <p:txBody>
          <a:bodyPr/>
          <a:lstStyle>
            <a:lvl1pPr>
              <a:defRPr>
                <a:latin typeface="Calibri"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26212800" y="27120850"/>
            <a:ext cx="8534400" cy="1557338"/>
          </a:xfrm>
          <a:prstGeom prst="rect">
            <a:avLst/>
          </a:prstGeom>
        </p:spPr>
        <p:txBody>
          <a:bodyPr vert="horz" wrap="square" lIns="91440" tIns="45720" rIns="91440" bIns="45720" numCol="1" anchor="t" anchorCtr="0" compatLnSpc="1">
            <a:prstTxWarp prst="textNoShape">
              <a:avLst/>
            </a:prstTxWarp>
          </a:bodyPr>
          <a:lstStyle>
            <a:lvl1pPr>
              <a:defRPr/>
            </a:lvl1pPr>
          </a:lstStyle>
          <a:p>
            <a:fld id="{5D1FB253-07BC-4F02-9D62-A6ED8FFA4F88}" type="slidenum">
              <a:rPr lang="en-US" altLang="en-US"/>
              <a:pPr/>
              <a:t>‹#›</a:t>
            </a:fld>
            <a:endParaRPr lang="en-US" altLang="en-US"/>
          </a:p>
        </p:txBody>
      </p:sp>
    </p:spTree>
    <p:extLst>
      <p:ext uri="{BB962C8B-B14F-4D97-AF65-F5344CB8AC3E}">
        <p14:creationId xmlns:p14="http://schemas.microsoft.com/office/powerpoint/2010/main" val="267798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1171789"/>
            <a:ext cx="32918400" cy="48768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8800" y="6549816"/>
            <a:ext cx="16160752" cy="2729651"/>
          </a:xfrm>
          <a:prstGeom prst="rect">
            <a:avLst/>
          </a:prstGeom>
        </p:spPr>
        <p:txBody>
          <a:bodyPr anchor="b"/>
          <a:lstStyle>
            <a:lvl1pPr marL="0" indent="0">
              <a:buNone/>
              <a:defRPr sz="9800" b="1"/>
            </a:lvl1pPr>
            <a:lvl2pPr marL="1880981" indent="0">
              <a:buNone/>
              <a:defRPr sz="8200" b="1"/>
            </a:lvl2pPr>
            <a:lvl3pPr marL="3761963" indent="0">
              <a:buNone/>
              <a:defRPr sz="7300" b="1"/>
            </a:lvl3pPr>
            <a:lvl4pPr marL="5642945" indent="0">
              <a:buNone/>
              <a:defRPr sz="6600" b="1"/>
            </a:lvl4pPr>
            <a:lvl5pPr marL="7523928" indent="0">
              <a:buNone/>
              <a:defRPr sz="6600" b="1"/>
            </a:lvl5pPr>
            <a:lvl6pPr marL="9404909" indent="0">
              <a:buNone/>
              <a:defRPr sz="6600" b="1"/>
            </a:lvl6pPr>
            <a:lvl7pPr marL="11285891" indent="0">
              <a:buNone/>
              <a:defRPr sz="6600" b="1"/>
            </a:lvl7pPr>
            <a:lvl8pPr marL="13166873" indent="0">
              <a:buNone/>
              <a:defRPr sz="6600" b="1"/>
            </a:lvl8pPr>
            <a:lvl9pPr marL="15047855" indent="0">
              <a:buNone/>
              <a:defRPr sz="6600" b="1"/>
            </a:lvl9pPr>
          </a:lstStyle>
          <a:p>
            <a:pPr lvl="0"/>
            <a:r>
              <a:rPr lang="en-US" smtClean="0"/>
              <a:t>Click to edit Master text styles</a:t>
            </a:r>
          </a:p>
        </p:txBody>
      </p:sp>
      <p:sp>
        <p:nvSpPr>
          <p:cNvPr id="4" name="Content Placeholder 3"/>
          <p:cNvSpPr>
            <a:spLocks noGrp="1"/>
          </p:cNvSpPr>
          <p:nvPr>
            <p:ph sz="half" idx="2"/>
          </p:nvPr>
        </p:nvSpPr>
        <p:spPr>
          <a:xfrm>
            <a:off x="1828800" y="9279467"/>
            <a:ext cx="16160752" cy="16858829"/>
          </a:xfrm>
          <a:prstGeom prst="rect">
            <a:avLst/>
          </a:prstGeom>
        </p:spPr>
        <p:txBody>
          <a:bodyPr/>
          <a:lstStyle>
            <a:lvl1pPr>
              <a:defRPr sz="9800"/>
            </a:lvl1pPr>
            <a:lvl2pPr>
              <a:defRPr sz="8200"/>
            </a:lvl2pPr>
            <a:lvl3pPr>
              <a:defRPr sz="73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580103" y="6549816"/>
            <a:ext cx="16167100" cy="2729651"/>
          </a:xfrm>
          <a:prstGeom prst="rect">
            <a:avLst/>
          </a:prstGeom>
        </p:spPr>
        <p:txBody>
          <a:bodyPr anchor="b"/>
          <a:lstStyle>
            <a:lvl1pPr marL="0" indent="0">
              <a:buNone/>
              <a:defRPr sz="9800" b="1"/>
            </a:lvl1pPr>
            <a:lvl2pPr marL="1880981" indent="0">
              <a:buNone/>
              <a:defRPr sz="8200" b="1"/>
            </a:lvl2pPr>
            <a:lvl3pPr marL="3761963" indent="0">
              <a:buNone/>
              <a:defRPr sz="7300" b="1"/>
            </a:lvl3pPr>
            <a:lvl4pPr marL="5642945" indent="0">
              <a:buNone/>
              <a:defRPr sz="6600" b="1"/>
            </a:lvl4pPr>
            <a:lvl5pPr marL="7523928" indent="0">
              <a:buNone/>
              <a:defRPr sz="6600" b="1"/>
            </a:lvl5pPr>
            <a:lvl6pPr marL="9404909" indent="0">
              <a:buNone/>
              <a:defRPr sz="6600" b="1"/>
            </a:lvl6pPr>
            <a:lvl7pPr marL="11285891" indent="0">
              <a:buNone/>
              <a:defRPr sz="6600" b="1"/>
            </a:lvl7pPr>
            <a:lvl8pPr marL="13166873" indent="0">
              <a:buNone/>
              <a:defRPr sz="6600" b="1"/>
            </a:lvl8pPr>
            <a:lvl9pPr marL="15047855" indent="0">
              <a:buNone/>
              <a:defRPr sz="6600" b="1"/>
            </a:lvl9pPr>
          </a:lstStyle>
          <a:p>
            <a:pPr lvl="0"/>
            <a:r>
              <a:rPr lang="en-US" smtClean="0"/>
              <a:t>Click to edit Master text styles</a:t>
            </a:r>
          </a:p>
        </p:txBody>
      </p:sp>
      <p:sp>
        <p:nvSpPr>
          <p:cNvPr id="6" name="Content Placeholder 5"/>
          <p:cNvSpPr>
            <a:spLocks noGrp="1"/>
          </p:cNvSpPr>
          <p:nvPr>
            <p:ph sz="quarter" idx="4"/>
          </p:nvPr>
        </p:nvSpPr>
        <p:spPr>
          <a:xfrm>
            <a:off x="18580103" y="9279467"/>
            <a:ext cx="16167100" cy="16858829"/>
          </a:xfrm>
          <a:prstGeom prst="rect">
            <a:avLst/>
          </a:prstGeom>
        </p:spPr>
        <p:txBody>
          <a:bodyPr/>
          <a:lstStyle>
            <a:lvl1pPr>
              <a:defRPr sz="9800"/>
            </a:lvl1pPr>
            <a:lvl2pPr>
              <a:defRPr sz="8200"/>
            </a:lvl2pPr>
            <a:lvl3pPr>
              <a:defRPr sz="73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1828800" y="27120850"/>
            <a:ext cx="8534400" cy="1557338"/>
          </a:xfrm>
          <a:prstGeom prst="rect">
            <a:avLst/>
          </a:prstGeom>
        </p:spPr>
        <p:txBody>
          <a:bodyPr vert="horz" wrap="square" lIns="91440" tIns="45720" rIns="91440" bIns="45720" numCol="1" anchor="t" anchorCtr="0" compatLnSpc="1">
            <a:prstTxWarp prst="textNoShape">
              <a:avLst/>
            </a:prstTxWarp>
          </a:bodyPr>
          <a:lstStyle>
            <a:lvl1pPr>
              <a:defRPr smtClean="0">
                <a:ea typeface="ＭＳ Ｐゴシック" pitchFamily="-84" charset="-128"/>
              </a:defRPr>
            </a:lvl1pPr>
          </a:lstStyle>
          <a:p>
            <a:pPr>
              <a:defRPr/>
            </a:pPr>
            <a:fld id="{83FD507B-1370-46BD-B10C-F90E54888A53}" type="datetimeFigureOut">
              <a:rPr lang="en-US" altLang="en-US"/>
              <a:pPr>
                <a:defRPr/>
              </a:pPr>
              <a:t>8/9/2019</a:t>
            </a:fld>
            <a:endParaRPr lang="en-US" altLang="en-US"/>
          </a:p>
        </p:txBody>
      </p:sp>
      <p:sp>
        <p:nvSpPr>
          <p:cNvPr id="8" name="Footer Placeholder 4"/>
          <p:cNvSpPr>
            <a:spLocks noGrp="1"/>
          </p:cNvSpPr>
          <p:nvPr>
            <p:ph type="ftr" sz="quarter" idx="11"/>
          </p:nvPr>
        </p:nvSpPr>
        <p:spPr>
          <a:xfrm>
            <a:off x="12496800" y="27120850"/>
            <a:ext cx="11582400" cy="1557338"/>
          </a:xfrm>
          <a:prstGeom prst="rect">
            <a:avLst/>
          </a:prstGeom>
        </p:spPr>
        <p:txBody>
          <a:bodyPr/>
          <a:lstStyle>
            <a:lvl1pPr>
              <a:defRPr>
                <a:latin typeface="Calibri" charset="0"/>
                <a:ea typeface="ＭＳ Ｐゴシック" charset="0"/>
                <a:cs typeface="ＭＳ Ｐゴシック" charset="0"/>
              </a:defRPr>
            </a:lvl1pPr>
          </a:lstStyle>
          <a:p>
            <a:pPr>
              <a:defRPr/>
            </a:pPr>
            <a:endParaRPr lang="en-US"/>
          </a:p>
        </p:txBody>
      </p:sp>
      <p:sp>
        <p:nvSpPr>
          <p:cNvPr id="9" name="Slide Number Placeholder 5"/>
          <p:cNvSpPr>
            <a:spLocks noGrp="1"/>
          </p:cNvSpPr>
          <p:nvPr>
            <p:ph type="sldNum" sz="quarter" idx="12"/>
          </p:nvPr>
        </p:nvSpPr>
        <p:spPr>
          <a:xfrm>
            <a:off x="26212800" y="27120850"/>
            <a:ext cx="8534400" cy="1557338"/>
          </a:xfrm>
          <a:prstGeom prst="rect">
            <a:avLst/>
          </a:prstGeom>
        </p:spPr>
        <p:txBody>
          <a:bodyPr vert="horz" wrap="square" lIns="91440" tIns="45720" rIns="91440" bIns="45720" numCol="1" anchor="t" anchorCtr="0" compatLnSpc="1">
            <a:prstTxWarp prst="textNoShape">
              <a:avLst/>
            </a:prstTxWarp>
          </a:bodyPr>
          <a:lstStyle>
            <a:lvl1pPr>
              <a:defRPr/>
            </a:lvl1pPr>
          </a:lstStyle>
          <a:p>
            <a:fld id="{13D2211F-32C9-4338-BEDD-9A3D587A8687}" type="slidenum">
              <a:rPr lang="en-US" altLang="en-US"/>
              <a:pPr/>
              <a:t>‹#›</a:t>
            </a:fld>
            <a:endParaRPr lang="en-US" altLang="en-US"/>
          </a:p>
        </p:txBody>
      </p:sp>
    </p:spTree>
    <p:extLst>
      <p:ext uri="{BB962C8B-B14F-4D97-AF65-F5344CB8AC3E}">
        <p14:creationId xmlns:p14="http://schemas.microsoft.com/office/powerpoint/2010/main" val="2029099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28800" y="1171575"/>
            <a:ext cx="32918400" cy="48768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1828800" y="27120850"/>
            <a:ext cx="8534400" cy="1557338"/>
          </a:xfrm>
          <a:prstGeom prst="rect">
            <a:avLst/>
          </a:prstGeom>
        </p:spPr>
        <p:txBody>
          <a:bodyPr vert="horz" wrap="square" lIns="91440" tIns="45720" rIns="91440" bIns="45720" numCol="1" anchor="t" anchorCtr="0" compatLnSpc="1">
            <a:prstTxWarp prst="textNoShape">
              <a:avLst/>
            </a:prstTxWarp>
          </a:bodyPr>
          <a:lstStyle>
            <a:lvl1pPr>
              <a:defRPr smtClean="0">
                <a:ea typeface="ＭＳ Ｐゴシック" pitchFamily="-84" charset="-128"/>
              </a:defRPr>
            </a:lvl1pPr>
          </a:lstStyle>
          <a:p>
            <a:pPr>
              <a:defRPr/>
            </a:pPr>
            <a:fld id="{AE4E435D-0BB3-4DA3-8F12-9DBEA9B1AF12}" type="datetimeFigureOut">
              <a:rPr lang="en-US" altLang="en-US"/>
              <a:pPr>
                <a:defRPr/>
              </a:pPr>
              <a:t>8/9/2019</a:t>
            </a:fld>
            <a:endParaRPr lang="en-US" altLang="en-US"/>
          </a:p>
        </p:txBody>
      </p:sp>
      <p:sp>
        <p:nvSpPr>
          <p:cNvPr id="4" name="Footer Placeholder 4"/>
          <p:cNvSpPr>
            <a:spLocks noGrp="1"/>
          </p:cNvSpPr>
          <p:nvPr>
            <p:ph type="ftr" sz="quarter" idx="11"/>
          </p:nvPr>
        </p:nvSpPr>
        <p:spPr>
          <a:xfrm>
            <a:off x="12496800" y="27120850"/>
            <a:ext cx="11582400" cy="1557338"/>
          </a:xfrm>
          <a:prstGeom prst="rect">
            <a:avLst/>
          </a:prstGeom>
        </p:spPr>
        <p:txBody>
          <a:bodyPr/>
          <a:lstStyle>
            <a:lvl1pPr>
              <a:defRPr>
                <a:latin typeface="Calibri" charset="0"/>
                <a:ea typeface="ＭＳ Ｐゴシック" charset="0"/>
                <a:cs typeface="ＭＳ Ｐゴシック" charset="0"/>
              </a:defRPr>
            </a:lvl1pPr>
          </a:lstStyle>
          <a:p>
            <a:pPr>
              <a:defRPr/>
            </a:pPr>
            <a:endParaRPr lang="en-US"/>
          </a:p>
        </p:txBody>
      </p:sp>
      <p:sp>
        <p:nvSpPr>
          <p:cNvPr id="5" name="Slide Number Placeholder 5"/>
          <p:cNvSpPr>
            <a:spLocks noGrp="1"/>
          </p:cNvSpPr>
          <p:nvPr>
            <p:ph type="sldNum" sz="quarter" idx="12"/>
          </p:nvPr>
        </p:nvSpPr>
        <p:spPr>
          <a:xfrm>
            <a:off x="26212800" y="27120850"/>
            <a:ext cx="8534400" cy="1557338"/>
          </a:xfrm>
          <a:prstGeom prst="rect">
            <a:avLst/>
          </a:prstGeom>
        </p:spPr>
        <p:txBody>
          <a:bodyPr vert="horz" wrap="square" lIns="91440" tIns="45720" rIns="91440" bIns="45720" numCol="1" anchor="t" anchorCtr="0" compatLnSpc="1">
            <a:prstTxWarp prst="textNoShape">
              <a:avLst/>
            </a:prstTxWarp>
          </a:bodyPr>
          <a:lstStyle>
            <a:lvl1pPr>
              <a:defRPr/>
            </a:lvl1pPr>
          </a:lstStyle>
          <a:p>
            <a:fld id="{F478015B-91BA-4906-B7AF-1614CA91E0D8}" type="slidenum">
              <a:rPr lang="en-US" altLang="en-US"/>
              <a:pPr/>
              <a:t>‹#›</a:t>
            </a:fld>
            <a:endParaRPr lang="en-US" altLang="en-US"/>
          </a:p>
        </p:txBody>
      </p:sp>
    </p:spTree>
    <p:extLst>
      <p:ext uri="{BB962C8B-B14F-4D97-AF65-F5344CB8AC3E}">
        <p14:creationId xmlns:p14="http://schemas.microsoft.com/office/powerpoint/2010/main" val="1889649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1828800" y="27120850"/>
            <a:ext cx="8534400" cy="1557338"/>
          </a:xfrm>
          <a:prstGeom prst="rect">
            <a:avLst/>
          </a:prstGeom>
        </p:spPr>
        <p:txBody>
          <a:bodyPr vert="horz" wrap="square" lIns="91440" tIns="45720" rIns="91440" bIns="45720" numCol="1" anchor="t" anchorCtr="0" compatLnSpc="1">
            <a:prstTxWarp prst="textNoShape">
              <a:avLst/>
            </a:prstTxWarp>
          </a:bodyPr>
          <a:lstStyle>
            <a:lvl1pPr>
              <a:defRPr smtClean="0">
                <a:ea typeface="ＭＳ Ｐゴシック" pitchFamily="-84" charset="-128"/>
              </a:defRPr>
            </a:lvl1pPr>
          </a:lstStyle>
          <a:p>
            <a:pPr>
              <a:defRPr/>
            </a:pPr>
            <a:fld id="{E52E8079-C5F9-480D-BDC9-E99B10240ADD}" type="datetimeFigureOut">
              <a:rPr lang="en-US" altLang="en-US"/>
              <a:pPr>
                <a:defRPr/>
              </a:pPr>
              <a:t>8/9/2019</a:t>
            </a:fld>
            <a:endParaRPr lang="en-US" altLang="en-US"/>
          </a:p>
        </p:txBody>
      </p:sp>
      <p:sp>
        <p:nvSpPr>
          <p:cNvPr id="3" name="Footer Placeholder 4"/>
          <p:cNvSpPr>
            <a:spLocks noGrp="1"/>
          </p:cNvSpPr>
          <p:nvPr>
            <p:ph type="ftr" sz="quarter" idx="11"/>
          </p:nvPr>
        </p:nvSpPr>
        <p:spPr>
          <a:xfrm>
            <a:off x="12496800" y="27120850"/>
            <a:ext cx="11582400" cy="1557338"/>
          </a:xfrm>
          <a:prstGeom prst="rect">
            <a:avLst/>
          </a:prstGeom>
        </p:spPr>
        <p:txBody>
          <a:bodyPr/>
          <a:lstStyle>
            <a:lvl1pPr>
              <a:defRPr>
                <a:latin typeface="Calibri" charset="0"/>
                <a:ea typeface="ＭＳ Ｐゴシック" charset="0"/>
                <a:cs typeface="ＭＳ Ｐゴシック" charset="0"/>
              </a:defRPr>
            </a:lvl1pPr>
          </a:lstStyle>
          <a:p>
            <a:pPr>
              <a:defRPr/>
            </a:pPr>
            <a:endParaRPr lang="en-US"/>
          </a:p>
        </p:txBody>
      </p:sp>
      <p:sp>
        <p:nvSpPr>
          <p:cNvPr id="4" name="Slide Number Placeholder 5"/>
          <p:cNvSpPr>
            <a:spLocks noGrp="1"/>
          </p:cNvSpPr>
          <p:nvPr>
            <p:ph type="sldNum" sz="quarter" idx="12"/>
          </p:nvPr>
        </p:nvSpPr>
        <p:spPr>
          <a:xfrm>
            <a:off x="26212800" y="27120850"/>
            <a:ext cx="8534400" cy="1557338"/>
          </a:xfrm>
          <a:prstGeom prst="rect">
            <a:avLst/>
          </a:prstGeom>
        </p:spPr>
        <p:txBody>
          <a:bodyPr vert="horz" wrap="square" lIns="91440" tIns="45720" rIns="91440" bIns="45720" numCol="1" anchor="t" anchorCtr="0" compatLnSpc="1">
            <a:prstTxWarp prst="textNoShape">
              <a:avLst/>
            </a:prstTxWarp>
          </a:bodyPr>
          <a:lstStyle>
            <a:lvl1pPr>
              <a:defRPr/>
            </a:lvl1pPr>
          </a:lstStyle>
          <a:p>
            <a:fld id="{450214EF-944B-4EDA-9D13-B50568343C38}" type="slidenum">
              <a:rPr lang="en-US" altLang="en-US"/>
              <a:pPr/>
              <a:t>‹#›</a:t>
            </a:fld>
            <a:endParaRPr lang="en-US" altLang="en-US"/>
          </a:p>
        </p:txBody>
      </p:sp>
    </p:spTree>
    <p:extLst>
      <p:ext uri="{BB962C8B-B14F-4D97-AF65-F5344CB8AC3E}">
        <p14:creationId xmlns:p14="http://schemas.microsoft.com/office/powerpoint/2010/main" val="2150090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3" y="1165013"/>
            <a:ext cx="12033252" cy="4958080"/>
          </a:xfrm>
          <a:prstGeom prst="rect">
            <a:avLst/>
          </a:prstGeom>
        </p:spPr>
        <p:txBody>
          <a:bodyPr anchor="b"/>
          <a:lstStyle>
            <a:lvl1pPr algn="l">
              <a:defRPr sz="8200" b="1"/>
            </a:lvl1pPr>
          </a:lstStyle>
          <a:p>
            <a:r>
              <a:rPr lang="en-US" smtClean="0"/>
              <a:t>Click to edit Master title style</a:t>
            </a:r>
            <a:endParaRPr lang="en-US"/>
          </a:p>
        </p:txBody>
      </p:sp>
      <p:sp>
        <p:nvSpPr>
          <p:cNvPr id="3" name="Content Placeholder 2"/>
          <p:cNvSpPr>
            <a:spLocks noGrp="1"/>
          </p:cNvSpPr>
          <p:nvPr>
            <p:ph idx="1"/>
          </p:nvPr>
        </p:nvSpPr>
        <p:spPr>
          <a:xfrm>
            <a:off x="14300200" y="1165017"/>
            <a:ext cx="20447000" cy="24973282"/>
          </a:xfrm>
          <a:prstGeom prst="rect">
            <a:avLst/>
          </a:prstGeom>
        </p:spPr>
        <p:txBody>
          <a:bodyPr/>
          <a:lstStyle>
            <a:lvl1pPr>
              <a:defRPr sz="13100"/>
            </a:lvl1pPr>
            <a:lvl2pPr>
              <a:defRPr sz="11500"/>
            </a:lvl2pPr>
            <a:lvl3pPr>
              <a:defRPr sz="98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28803" y="6123097"/>
            <a:ext cx="12033252" cy="20015202"/>
          </a:xfrm>
          <a:prstGeom prst="rect">
            <a:avLst/>
          </a:prstGeom>
        </p:spPr>
        <p:txBody>
          <a:bodyPr/>
          <a:lstStyle>
            <a:lvl1pPr marL="0" indent="0">
              <a:buNone/>
              <a:defRPr sz="5800"/>
            </a:lvl1pPr>
            <a:lvl2pPr marL="1880981" indent="0">
              <a:buNone/>
              <a:defRPr sz="4900"/>
            </a:lvl2pPr>
            <a:lvl3pPr marL="3761963" indent="0">
              <a:buNone/>
              <a:defRPr sz="4000"/>
            </a:lvl3pPr>
            <a:lvl4pPr marL="5642945" indent="0">
              <a:buNone/>
              <a:defRPr sz="3700"/>
            </a:lvl4pPr>
            <a:lvl5pPr marL="7523928" indent="0">
              <a:buNone/>
              <a:defRPr sz="3700"/>
            </a:lvl5pPr>
            <a:lvl6pPr marL="9404909" indent="0">
              <a:buNone/>
              <a:defRPr sz="3700"/>
            </a:lvl6pPr>
            <a:lvl7pPr marL="11285891" indent="0">
              <a:buNone/>
              <a:defRPr sz="3700"/>
            </a:lvl7pPr>
            <a:lvl8pPr marL="13166873" indent="0">
              <a:buNone/>
              <a:defRPr sz="3700"/>
            </a:lvl8pPr>
            <a:lvl9pPr marL="15047855" indent="0">
              <a:buNone/>
              <a:defRPr sz="3700"/>
            </a:lvl9pPr>
          </a:lstStyle>
          <a:p>
            <a:pPr lvl="0"/>
            <a:r>
              <a:rPr lang="en-US" smtClean="0"/>
              <a:t>Click to edit Master text styles</a:t>
            </a:r>
          </a:p>
        </p:txBody>
      </p:sp>
      <p:sp>
        <p:nvSpPr>
          <p:cNvPr id="5" name="Date Placeholder 3"/>
          <p:cNvSpPr>
            <a:spLocks noGrp="1"/>
          </p:cNvSpPr>
          <p:nvPr>
            <p:ph type="dt" sz="half" idx="10"/>
          </p:nvPr>
        </p:nvSpPr>
        <p:spPr>
          <a:xfrm>
            <a:off x="1828800" y="27120850"/>
            <a:ext cx="8534400" cy="1557338"/>
          </a:xfrm>
          <a:prstGeom prst="rect">
            <a:avLst/>
          </a:prstGeom>
        </p:spPr>
        <p:txBody>
          <a:bodyPr vert="horz" wrap="square" lIns="91440" tIns="45720" rIns="91440" bIns="45720" numCol="1" anchor="t" anchorCtr="0" compatLnSpc="1">
            <a:prstTxWarp prst="textNoShape">
              <a:avLst/>
            </a:prstTxWarp>
          </a:bodyPr>
          <a:lstStyle>
            <a:lvl1pPr>
              <a:defRPr smtClean="0">
                <a:ea typeface="ＭＳ Ｐゴシック" pitchFamily="-84" charset="-128"/>
              </a:defRPr>
            </a:lvl1pPr>
          </a:lstStyle>
          <a:p>
            <a:pPr>
              <a:defRPr/>
            </a:pPr>
            <a:fld id="{CA420CA9-FFD0-4E87-8692-F1DD97D9C06D}" type="datetimeFigureOut">
              <a:rPr lang="en-US" altLang="en-US"/>
              <a:pPr>
                <a:defRPr/>
              </a:pPr>
              <a:t>8/9/2019</a:t>
            </a:fld>
            <a:endParaRPr lang="en-US" altLang="en-US"/>
          </a:p>
        </p:txBody>
      </p:sp>
      <p:sp>
        <p:nvSpPr>
          <p:cNvPr id="6" name="Footer Placeholder 4"/>
          <p:cNvSpPr>
            <a:spLocks noGrp="1"/>
          </p:cNvSpPr>
          <p:nvPr>
            <p:ph type="ftr" sz="quarter" idx="11"/>
          </p:nvPr>
        </p:nvSpPr>
        <p:spPr>
          <a:xfrm>
            <a:off x="12496800" y="27120850"/>
            <a:ext cx="11582400" cy="1557338"/>
          </a:xfrm>
          <a:prstGeom prst="rect">
            <a:avLst/>
          </a:prstGeom>
        </p:spPr>
        <p:txBody>
          <a:bodyPr/>
          <a:lstStyle>
            <a:lvl1pPr>
              <a:defRPr>
                <a:latin typeface="Calibri"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26212800" y="27120850"/>
            <a:ext cx="8534400" cy="1557338"/>
          </a:xfrm>
          <a:prstGeom prst="rect">
            <a:avLst/>
          </a:prstGeom>
        </p:spPr>
        <p:txBody>
          <a:bodyPr vert="horz" wrap="square" lIns="91440" tIns="45720" rIns="91440" bIns="45720" numCol="1" anchor="t" anchorCtr="0" compatLnSpc="1">
            <a:prstTxWarp prst="textNoShape">
              <a:avLst/>
            </a:prstTxWarp>
          </a:bodyPr>
          <a:lstStyle>
            <a:lvl1pPr>
              <a:defRPr/>
            </a:lvl1pPr>
          </a:lstStyle>
          <a:p>
            <a:fld id="{63C34655-33E6-4595-951A-0074288F5ABE}" type="slidenum">
              <a:rPr lang="en-US" altLang="en-US"/>
              <a:pPr/>
              <a:t>‹#›</a:t>
            </a:fld>
            <a:endParaRPr lang="en-US" altLang="en-US"/>
          </a:p>
        </p:txBody>
      </p:sp>
    </p:spTree>
    <p:extLst>
      <p:ext uri="{BB962C8B-B14F-4D97-AF65-F5344CB8AC3E}">
        <p14:creationId xmlns:p14="http://schemas.microsoft.com/office/powerpoint/2010/main" val="2872794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2" y="20482561"/>
            <a:ext cx="21945600" cy="2418082"/>
          </a:xfrm>
          <a:prstGeom prst="rect">
            <a:avLst/>
          </a:prstGeom>
        </p:spPr>
        <p:txBody>
          <a:bodyPr anchor="b"/>
          <a:lstStyle>
            <a:lvl1pPr algn="l">
              <a:defRPr sz="8200" b="1"/>
            </a:lvl1pPr>
          </a:lstStyle>
          <a:p>
            <a:r>
              <a:rPr lang="en-US" smtClean="0"/>
              <a:t>Click to edit Master title style</a:t>
            </a:r>
            <a:endParaRPr lang="en-US"/>
          </a:p>
        </p:txBody>
      </p:sp>
      <p:sp>
        <p:nvSpPr>
          <p:cNvPr id="3" name="Picture Placeholder 2"/>
          <p:cNvSpPr>
            <a:spLocks noGrp="1"/>
          </p:cNvSpPr>
          <p:nvPr>
            <p:ph type="pic" idx="1"/>
          </p:nvPr>
        </p:nvSpPr>
        <p:spPr>
          <a:xfrm>
            <a:off x="7169152" y="2614507"/>
            <a:ext cx="21945600" cy="17556480"/>
          </a:xfrm>
          <a:prstGeom prst="rect">
            <a:avLst/>
          </a:prstGeom>
        </p:spPr>
        <p:txBody>
          <a:bodyPr rtlCol="0">
            <a:normAutofit/>
          </a:bodyPr>
          <a:lstStyle>
            <a:lvl1pPr marL="0" indent="0">
              <a:buNone/>
              <a:defRPr sz="13100"/>
            </a:lvl1pPr>
            <a:lvl2pPr marL="1880981" indent="0">
              <a:buNone/>
              <a:defRPr sz="11500"/>
            </a:lvl2pPr>
            <a:lvl3pPr marL="3761963" indent="0">
              <a:buNone/>
              <a:defRPr sz="9800"/>
            </a:lvl3pPr>
            <a:lvl4pPr marL="5642945" indent="0">
              <a:buNone/>
              <a:defRPr sz="8200"/>
            </a:lvl4pPr>
            <a:lvl5pPr marL="7523928" indent="0">
              <a:buNone/>
              <a:defRPr sz="8200"/>
            </a:lvl5pPr>
            <a:lvl6pPr marL="9404909" indent="0">
              <a:buNone/>
              <a:defRPr sz="8200"/>
            </a:lvl6pPr>
            <a:lvl7pPr marL="11285891" indent="0">
              <a:buNone/>
              <a:defRPr sz="8200"/>
            </a:lvl7pPr>
            <a:lvl8pPr marL="13166873" indent="0">
              <a:buNone/>
              <a:defRPr sz="8200"/>
            </a:lvl8pPr>
            <a:lvl9pPr marL="15047855" indent="0">
              <a:buNone/>
              <a:defRPr sz="8200"/>
            </a:lvl9pPr>
          </a:lstStyle>
          <a:p>
            <a:pPr lvl="0"/>
            <a:endParaRPr lang="en-US" noProof="0" dirty="0"/>
          </a:p>
        </p:txBody>
      </p:sp>
      <p:sp>
        <p:nvSpPr>
          <p:cNvPr id="4" name="Text Placeholder 3"/>
          <p:cNvSpPr>
            <a:spLocks noGrp="1"/>
          </p:cNvSpPr>
          <p:nvPr>
            <p:ph type="body" sz="half" idx="2"/>
          </p:nvPr>
        </p:nvSpPr>
        <p:spPr>
          <a:xfrm>
            <a:off x="7169152" y="22900643"/>
            <a:ext cx="21945600" cy="3434078"/>
          </a:xfrm>
          <a:prstGeom prst="rect">
            <a:avLst/>
          </a:prstGeom>
        </p:spPr>
        <p:txBody>
          <a:bodyPr/>
          <a:lstStyle>
            <a:lvl1pPr marL="0" indent="0">
              <a:buNone/>
              <a:defRPr sz="5800"/>
            </a:lvl1pPr>
            <a:lvl2pPr marL="1880981" indent="0">
              <a:buNone/>
              <a:defRPr sz="4900"/>
            </a:lvl2pPr>
            <a:lvl3pPr marL="3761963" indent="0">
              <a:buNone/>
              <a:defRPr sz="4000"/>
            </a:lvl3pPr>
            <a:lvl4pPr marL="5642945" indent="0">
              <a:buNone/>
              <a:defRPr sz="3700"/>
            </a:lvl4pPr>
            <a:lvl5pPr marL="7523928" indent="0">
              <a:buNone/>
              <a:defRPr sz="3700"/>
            </a:lvl5pPr>
            <a:lvl6pPr marL="9404909" indent="0">
              <a:buNone/>
              <a:defRPr sz="3700"/>
            </a:lvl6pPr>
            <a:lvl7pPr marL="11285891" indent="0">
              <a:buNone/>
              <a:defRPr sz="3700"/>
            </a:lvl7pPr>
            <a:lvl8pPr marL="13166873" indent="0">
              <a:buNone/>
              <a:defRPr sz="3700"/>
            </a:lvl8pPr>
            <a:lvl9pPr marL="15047855" indent="0">
              <a:buNone/>
              <a:defRPr sz="3700"/>
            </a:lvl9pPr>
          </a:lstStyle>
          <a:p>
            <a:pPr lvl="0"/>
            <a:r>
              <a:rPr lang="en-US" smtClean="0"/>
              <a:t>Click to edit Master text styles</a:t>
            </a:r>
          </a:p>
        </p:txBody>
      </p:sp>
      <p:sp>
        <p:nvSpPr>
          <p:cNvPr id="5" name="Date Placeholder 3"/>
          <p:cNvSpPr>
            <a:spLocks noGrp="1"/>
          </p:cNvSpPr>
          <p:nvPr>
            <p:ph type="dt" sz="half" idx="10"/>
          </p:nvPr>
        </p:nvSpPr>
        <p:spPr>
          <a:xfrm>
            <a:off x="1828800" y="27120850"/>
            <a:ext cx="8534400" cy="1557338"/>
          </a:xfrm>
          <a:prstGeom prst="rect">
            <a:avLst/>
          </a:prstGeom>
        </p:spPr>
        <p:txBody>
          <a:bodyPr vert="horz" wrap="square" lIns="91440" tIns="45720" rIns="91440" bIns="45720" numCol="1" anchor="t" anchorCtr="0" compatLnSpc="1">
            <a:prstTxWarp prst="textNoShape">
              <a:avLst/>
            </a:prstTxWarp>
          </a:bodyPr>
          <a:lstStyle>
            <a:lvl1pPr>
              <a:defRPr smtClean="0">
                <a:ea typeface="ＭＳ Ｐゴシック" pitchFamily="-84" charset="-128"/>
              </a:defRPr>
            </a:lvl1pPr>
          </a:lstStyle>
          <a:p>
            <a:pPr>
              <a:defRPr/>
            </a:pPr>
            <a:fld id="{ACEA5FFB-2CB3-4D8A-8CE1-0097D4EC3EA6}" type="datetimeFigureOut">
              <a:rPr lang="en-US" altLang="en-US"/>
              <a:pPr>
                <a:defRPr/>
              </a:pPr>
              <a:t>8/9/2019</a:t>
            </a:fld>
            <a:endParaRPr lang="en-US" altLang="en-US"/>
          </a:p>
        </p:txBody>
      </p:sp>
      <p:sp>
        <p:nvSpPr>
          <p:cNvPr id="6" name="Footer Placeholder 4"/>
          <p:cNvSpPr>
            <a:spLocks noGrp="1"/>
          </p:cNvSpPr>
          <p:nvPr>
            <p:ph type="ftr" sz="quarter" idx="11"/>
          </p:nvPr>
        </p:nvSpPr>
        <p:spPr>
          <a:xfrm>
            <a:off x="12496800" y="27120850"/>
            <a:ext cx="11582400" cy="1557338"/>
          </a:xfrm>
          <a:prstGeom prst="rect">
            <a:avLst/>
          </a:prstGeom>
        </p:spPr>
        <p:txBody>
          <a:bodyPr/>
          <a:lstStyle>
            <a:lvl1pPr>
              <a:defRPr>
                <a:latin typeface="Calibri"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26212800" y="27120850"/>
            <a:ext cx="8534400" cy="1557338"/>
          </a:xfrm>
          <a:prstGeom prst="rect">
            <a:avLst/>
          </a:prstGeom>
        </p:spPr>
        <p:txBody>
          <a:bodyPr vert="horz" wrap="square" lIns="91440" tIns="45720" rIns="91440" bIns="45720" numCol="1" anchor="t" anchorCtr="0" compatLnSpc="1">
            <a:prstTxWarp prst="textNoShape">
              <a:avLst/>
            </a:prstTxWarp>
          </a:bodyPr>
          <a:lstStyle>
            <a:lvl1pPr>
              <a:defRPr/>
            </a:lvl1pPr>
          </a:lstStyle>
          <a:p>
            <a:fld id="{2926A2B0-FFF2-4329-AD97-736A8878D021}" type="slidenum">
              <a:rPr lang="en-US" altLang="en-US"/>
              <a:pPr/>
              <a:t>‹#›</a:t>
            </a:fld>
            <a:endParaRPr lang="en-US" altLang="en-US"/>
          </a:p>
        </p:txBody>
      </p:sp>
    </p:spTree>
    <p:extLst>
      <p:ext uri="{BB962C8B-B14F-4D97-AF65-F5344CB8AC3E}">
        <p14:creationId xmlns:p14="http://schemas.microsoft.com/office/powerpoint/2010/main" val="261048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defTabSz="1879600" rtl="0" eaLnBrk="0" fontAlgn="base" hangingPunct="0">
        <a:spcBef>
          <a:spcPct val="0"/>
        </a:spcBef>
        <a:spcAft>
          <a:spcPct val="0"/>
        </a:spcAft>
        <a:defRPr sz="18100" kern="1200">
          <a:solidFill>
            <a:schemeClr val="tx1"/>
          </a:solidFill>
          <a:latin typeface="+mj-lt"/>
          <a:ea typeface="ＭＳ Ｐゴシック" charset="0"/>
          <a:cs typeface="ＭＳ Ｐゴシック" charset="0"/>
        </a:defRPr>
      </a:lvl1pPr>
      <a:lvl2pPr algn="ctr" defTabSz="1879600" rtl="0" eaLnBrk="0" fontAlgn="base" hangingPunct="0">
        <a:spcBef>
          <a:spcPct val="0"/>
        </a:spcBef>
        <a:spcAft>
          <a:spcPct val="0"/>
        </a:spcAft>
        <a:defRPr sz="18100">
          <a:solidFill>
            <a:schemeClr val="tx1"/>
          </a:solidFill>
          <a:latin typeface="Calibri" charset="0"/>
          <a:ea typeface="ＭＳ Ｐゴシック" charset="0"/>
          <a:cs typeface="ＭＳ Ｐゴシック" charset="0"/>
        </a:defRPr>
      </a:lvl2pPr>
      <a:lvl3pPr algn="ctr" defTabSz="1879600" rtl="0" eaLnBrk="0" fontAlgn="base" hangingPunct="0">
        <a:spcBef>
          <a:spcPct val="0"/>
        </a:spcBef>
        <a:spcAft>
          <a:spcPct val="0"/>
        </a:spcAft>
        <a:defRPr sz="18100">
          <a:solidFill>
            <a:schemeClr val="tx1"/>
          </a:solidFill>
          <a:latin typeface="Calibri" charset="0"/>
          <a:ea typeface="ＭＳ Ｐゴシック" charset="0"/>
          <a:cs typeface="ＭＳ Ｐゴシック" charset="0"/>
        </a:defRPr>
      </a:lvl3pPr>
      <a:lvl4pPr algn="ctr" defTabSz="1879600" rtl="0" eaLnBrk="0" fontAlgn="base" hangingPunct="0">
        <a:spcBef>
          <a:spcPct val="0"/>
        </a:spcBef>
        <a:spcAft>
          <a:spcPct val="0"/>
        </a:spcAft>
        <a:defRPr sz="18100">
          <a:solidFill>
            <a:schemeClr val="tx1"/>
          </a:solidFill>
          <a:latin typeface="Calibri" charset="0"/>
          <a:ea typeface="ＭＳ Ｐゴシック" charset="0"/>
          <a:cs typeface="ＭＳ Ｐゴシック" charset="0"/>
        </a:defRPr>
      </a:lvl4pPr>
      <a:lvl5pPr algn="ctr" defTabSz="1879600" rtl="0" eaLnBrk="0" fontAlgn="base" hangingPunct="0">
        <a:spcBef>
          <a:spcPct val="0"/>
        </a:spcBef>
        <a:spcAft>
          <a:spcPct val="0"/>
        </a:spcAft>
        <a:defRPr sz="18100">
          <a:solidFill>
            <a:schemeClr val="tx1"/>
          </a:solidFill>
          <a:latin typeface="Calibri" charset="0"/>
          <a:ea typeface="ＭＳ Ｐゴシック" charset="0"/>
          <a:cs typeface="ＭＳ Ｐゴシック" charset="0"/>
        </a:defRPr>
      </a:lvl5pPr>
      <a:lvl6pPr marL="457200" algn="ctr" defTabSz="1879600" rtl="0" fontAlgn="base">
        <a:spcBef>
          <a:spcPct val="0"/>
        </a:spcBef>
        <a:spcAft>
          <a:spcPct val="0"/>
        </a:spcAft>
        <a:defRPr sz="18100">
          <a:solidFill>
            <a:schemeClr val="tx1"/>
          </a:solidFill>
          <a:latin typeface="Calibri" charset="0"/>
          <a:ea typeface="ＭＳ Ｐゴシック" charset="0"/>
          <a:cs typeface="ＭＳ Ｐゴシック" charset="0"/>
        </a:defRPr>
      </a:lvl6pPr>
      <a:lvl7pPr marL="914400" algn="ctr" defTabSz="1879600" rtl="0" fontAlgn="base">
        <a:spcBef>
          <a:spcPct val="0"/>
        </a:spcBef>
        <a:spcAft>
          <a:spcPct val="0"/>
        </a:spcAft>
        <a:defRPr sz="18100">
          <a:solidFill>
            <a:schemeClr val="tx1"/>
          </a:solidFill>
          <a:latin typeface="Calibri" charset="0"/>
          <a:ea typeface="ＭＳ Ｐゴシック" charset="0"/>
          <a:cs typeface="ＭＳ Ｐゴシック" charset="0"/>
        </a:defRPr>
      </a:lvl7pPr>
      <a:lvl8pPr marL="1371600" algn="ctr" defTabSz="1879600" rtl="0" fontAlgn="base">
        <a:spcBef>
          <a:spcPct val="0"/>
        </a:spcBef>
        <a:spcAft>
          <a:spcPct val="0"/>
        </a:spcAft>
        <a:defRPr sz="18100">
          <a:solidFill>
            <a:schemeClr val="tx1"/>
          </a:solidFill>
          <a:latin typeface="Calibri" charset="0"/>
          <a:ea typeface="ＭＳ Ｐゴシック" charset="0"/>
          <a:cs typeface="ＭＳ Ｐゴシック" charset="0"/>
        </a:defRPr>
      </a:lvl8pPr>
      <a:lvl9pPr marL="1828800" algn="ctr" defTabSz="1879600" rtl="0" fontAlgn="base">
        <a:spcBef>
          <a:spcPct val="0"/>
        </a:spcBef>
        <a:spcAft>
          <a:spcPct val="0"/>
        </a:spcAft>
        <a:defRPr sz="18100">
          <a:solidFill>
            <a:schemeClr val="tx1"/>
          </a:solidFill>
          <a:latin typeface="Calibri" charset="0"/>
          <a:ea typeface="ＭＳ Ｐゴシック" charset="0"/>
          <a:cs typeface="ＭＳ Ｐゴシック" charset="0"/>
        </a:defRPr>
      </a:lvl9pPr>
    </p:titleStyle>
    <p:bodyStyle>
      <a:lvl1pPr marL="1409700" indent="-1409700" algn="l" defTabSz="1879600" rtl="0" eaLnBrk="0" fontAlgn="base" hangingPunct="0">
        <a:spcBef>
          <a:spcPct val="20000"/>
        </a:spcBef>
        <a:spcAft>
          <a:spcPct val="0"/>
        </a:spcAft>
        <a:buFont typeface="Arial" panose="020B0604020202020204" pitchFamily="34" charset="0"/>
        <a:buChar char="•"/>
        <a:defRPr sz="13100" kern="1200">
          <a:solidFill>
            <a:schemeClr val="tx1"/>
          </a:solidFill>
          <a:latin typeface="+mn-lt"/>
          <a:ea typeface="ＭＳ Ｐゴシック" charset="0"/>
          <a:cs typeface="ＭＳ Ｐゴシック" charset="0"/>
        </a:defRPr>
      </a:lvl1pPr>
      <a:lvl2pPr marL="3055938" indent="-1174750" algn="l" defTabSz="1879600" rtl="0" eaLnBrk="0" fontAlgn="base" hangingPunct="0">
        <a:spcBef>
          <a:spcPct val="20000"/>
        </a:spcBef>
        <a:spcAft>
          <a:spcPct val="0"/>
        </a:spcAft>
        <a:buFont typeface="Arial" panose="020B0604020202020204" pitchFamily="34" charset="0"/>
        <a:buChar char="–"/>
        <a:defRPr sz="11500" kern="1200">
          <a:solidFill>
            <a:schemeClr val="tx1"/>
          </a:solidFill>
          <a:latin typeface="+mn-lt"/>
          <a:ea typeface="ＭＳ Ｐゴシック" charset="0"/>
          <a:cs typeface="+mn-cs"/>
        </a:defRPr>
      </a:lvl2pPr>
      <a:lvl3pPr marL="4702175" indent="-939800" algn="l" defTabSz="1879600" rtl="0" eaLnBrk="0" fontAlgn="base" hangingPunct="0">
        <a:spcBef>
          <a:spcPct val="20000"/>
        </a:spcBef>
        <a:spcAft>
          <a:spcPct val="0"/>
        </a:spcAft>
        <a:buFont typeface="Arial" panose="020B0604020202020204" pitchFamily="34" charset="0"/>
        <a:buChar char="•"/>
        <a:defRPr sz="9800" kern="1200">
          <a:solidFill>
            <a:schemeClr val="tx1"/>
          </a:solidFill>
          <a:latin typeface="+mn-lt"/>
          <a:ea typeface="ＭＳ Ｐゴシック" charset="0"/>
          <a:cs typeface="+mn-cs"/>
        </a:defRPr>
      </a:lvl3pPr>
      <a:lvl4pPr marL="6583363" indent="-939800" algn="l" defTabSz="1879600" rtl="0" eaLnBrk="0" fontAlgn="base" hangingPunct="0">
        <a:spcBef>
          <a:spcPct val="20000"/>
        </a:spcBef>
        <a:spcAft>
          <a:spcPct val="0"/>
        </a:spcAft>
        <a:buFont typeface="Arial" panose="020B0604020202020204" pitchFamily="34" charset="0"/>
        <a:buChar char="–"/>
        <a:defRPr sz="8200" kern="1200">
          <a:solidFill>
            <a:schemeClr val="tx1"/>
          </a:solidFill>
          <a:latin typeface="+mn-lt"/>
          <a:ea typeface="ＭＳ Ｐゴシック" charset="0"/>
          <a:cs typeface="+mn-cs"/>
        </a:defRPr>
      </a:lvl4pPr>
      <a:lvl5pPr marL="8462963" indent="-939800" algn="l" defTabSz="1879600" rtl="0" eaLnBrk="0" fontAlgn="base" hangingPunct="0">
        <a:spcBef>
          <a:spcPct val="20000"/>
        </a:spcBef>
        <a:spcAft>
          <a:spcPct val="0"/>
        </a:spcAft>
        <a:buFont typeface="Arial" panose="020B0604020202020204" pitchFamily="34" charset="0"/>
        <a:buChar char="»"/>
        <a:defRPr sz="8200" kern="1200">
          <a:solidFill>
            <a:schemeClr val="tx1"/>
          </a:solidFill>
          <a:latin typeface="+mn-lt"/>
          <a:ea typeface="ＭＳ Ｐゴシック" charset="0"/>
          <a:cs typeface="+mn-cs"/>
        </a:defRPr>
      </a:lvl5pPr>
      <a:lvl6pPr marL="10345399" indent="-940491" algn="l" defTabSz="1880981" rtl="0" eaLnBrk="1" latinLnBrk="0" hangingPunct="1">
        <a:spcBef>
          <a:spcPct val="20000"/>
        </a:spcBef>
        <a:buFont typeface="Arial"/>
        <a:buChar char="•"/>
        <a:defRPr sz="8200" kern="1200">
          <a:solidFill>
            <a:schemeClr val="tx1"/>
          </a:solidFill>
          <a:latin typeface="+mn-lt"/>
          <a:ea typeface="+mn-ea"/>
          <a:cs typeface="+mn-cs"/>
        </a:defRPr>
      </a:lvl6pPr>
      <a:lvl7pPr marL="12226382" indent="-940491" algn="l" defTabSz="1880981" rtl="0" eaLnBrk="1" latinLnBrk="0" hangingPunct="1">
        <a:spcBef>
          <a:spcPct val="20000"/>
        </a:spcBef>
        <a:buFont typeface="Arial"/>
        <a:buChar char="•"/>
        <a:defRPr sz="8200" kern="1200">
          <a:solidFill>
            <a:schemeClr val="tx1"/>
          </a:solidFill>
          <a:latin typeface="+mn-lt"/>
          <a:ea typeface="+mn-ea"/>
          <a:cs typeface="+mn-cs"/>
        </a:defRPr>
      </a:lvl7pPr>
      <a:lvl8pPr marL="14107365" indent="-940491" algn="l" defTabSz="1880981" rtl="0" eaLnBrk="1" latinLnBrk="0" hangingPunct="1">
        <a:spcBef>
          <a:spcPct val="20000"/>
        </a:spcBef>
        <a:buFont typeface="Arial"/>
        <a:buChar char="•"/>
        <a:defRPr sz="8200" kern="1200">
          <a:solidFill>
            <a:schemeClr val="tx1"/>
          </a:solidFill>
          <a:latin typeface="+mn-lt"/>
          <a:ea typeface="+mn-ea"/>
          <a:cs typeface="+mn-cs"/>
        </a:defRPr>
      </a:lvl8pPr>
      <a:lvl9pPr marL="15988346" indent="-940491" algn="l" defTabSz="1880981" rtl="0" eaLnBrk="1" latinLnBrk="0" hangingPunct="1">
        <a:spcBef>
          <a:spcPct val="20000"/>
        </a:spcBef>
        <a:buFont typeface="Arial"/>
        <a:buChar char="•"/>
        <a:defRPr sz="8200" kern="1200">
          <a:solidFill>
            <a:schemeClr val="tx1"/>
          </a:solidFill>
          <a:latin typeface="+mn-lt"/>
          <a:ea typeface="+mn-ea"/>
          <a:cs typeface="+mn-cs"/>
        </a:defRPr>
      </a:lvl9pPr>
    </p:bodyStyle>
    <p:otherStyle>
      <a:defPPr>
        <a:defRPr lang="en-US"/>
      </a:defPPr>
      <a:lvl1pPr marL="0" algn="l" defTabSz="1880981" rtl="0" eaLnBrk="1" latinLnBrk="0" hangingPunct="1">
        <a:defRPr sz="7300" kern="1200">
          <a:solidFill>
            <a:schemeClr val="tx1"/>
          </a:solidFill>
          <a:latin typeface="+mn-lt"/>
          <a:ea typeface="+mn-ea"/>
          <a:cs typeface="+mn-cs"/>
        </a:defRPr>
      </a:lvl1pPr>
      <a:lvl2pPr marL="1880981" algn="l" defTabSz="1880981" rtl="0" eaLnBrk="1" latinLnBrk="0" hangingPunct="1">
        <a:defRPr sz="7300" kern="1200">
          <a:solidFill>
            <a:schemeClr val="tx1"/>
          </a:solidFill>
          <a:latin typeface="+mn-lt"/>
          <a:ea typeface="+mn-ea"/>
          <a:cs typeface="+mn-cs"/>
        </a:defRPr>
      </a:lvl2pPr>
      <a:lvl3pPr marL="3761963" algn="l" defTabSz="1880981" rtl="0" eaLnBrk="1" latinLnBrk="0" hangingPunct="1">
        <a:defRPr sz="7300" kern="1200">
          <a:solidFill>
            <a:schemeClr val="tx1"/>
          </a:solidFill>
          <a:latin typeface="+mn-lt"/>
          <a:ea typeface="+mn-ea"/>
          <a:cs typeface="+mn-cs"/>
        </a:defRPr>
      </a:lvl3pPr>
      <a:lvl4pPr marL="5642945" algn="l" defTabSz="1880981" rtl="0" eaLnBrk="1" latinLnBrk="0" hangingPunct="1">
        <a:defRPr sz="7300" kern="1200">
          <a:solidFill>
            <a:schemeClr val="tx1"/>
          </a:solidFill>
          <a:latin typeface="+mn-lt"/>
          <a:ea typeface="+mn-ea"/>
          <a:cs typeface="+mn-cs"/>
        </a:defRPr>
      </a:lvl4pPr>
      <a:lvl5pPr marL="7523928" algn="l" defTabSz="1880981" rtl="0" eaLnBrk="1" latinLnBrk="0" hangingPunct="1">
        <a:defRPr sz="7300" kern="1200">
          <a:solidFill>
            <a:schemeClr val="tx1"/>
          </a:solidFill>
          <a:latin typeface="+mn-lt"/>
          <a:ea typeface="+mn-ea"/>
          <a:cs typeface="+mn-cs"/>
        </a:defRPr>
      </a:lvl5pPr>
      <a:lvl6pPr marL="9404909" algn="l" defTabSz="1880981" rtl="0" eaLnBrk="1" latinLnBrk="0" hangingPunct="1">
        <a:defRPr sz="7300" kern="1200">
          <a:solidFill>
            <a:schemeClr val="tx1"/>
          </a:solidFill>
          <a:latin typeface="+mn-lt"/>
          <a:ea typeface="+mn-ea"/>
          <a:cs typeface="+mn-cs"/>
        </a:defRPr>
      </a:lvl6pPr>
      <a:lvl7pPr marL="11285891" algn="l" defTabSz="1880981" rtl="0" eaLnBrk="1" latinLnBrk="0" hangingPunct="1">
        <a:defRPr sz="7300" kern="1200">
          <a:solidFill>
            <a:schemeClr val="tx1"/>
          </a:solidFill>
          <a:latin typeface="+mn-lt"/>
          <a:ea typeface="+mn-ea"/>
          <a:cs typeface="+mn-cs"/>
        </a:defRPr>
      </a:lvl7pPr>
      <a:lvl8pPr marL="13166873" algn="l" defTabSz="1880981" rtl="0" eaLnBrk="1" latinLnBrk="0" hangingPunct="1">
        <a:defRPr sz="7300" kern="1200">
          <a:solidFill>
            <a:schemeClr val="tx1"/>
          </a:solidFill>
          <a:latin typeface="+mn-lt"/>
          <a:ea typeface="+mn-ea"/>
          <a:cs typeface="+mn-cs"/>
        </a:defRPr>
      </a:lvl8pPr>
      <a:lvl9pPr marL="15047855" algn="l" defTabSz="1880981" rtl="0" eaLnBrk="1" latinLnBrk="0" hangingPunct="1">
        <a:defRPr sz="7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12512675" y="3536950"/>
            <a:ext cx="11582400" cy="24941213"/>
          </a:xfrm>
          <a:prstGeom prst="rect">
            <a:avLst/>
          </a:prstGeom>
          <a:solidFill>
            <a:schemeClr val="bg1"/>
          </a:solidFill>
          <a:ln w="12700">
            <a:solidFill>
              <a:srgbClr val="005745"/>
            </a:solidFill>
          </a:ln>
          <a:effectLst/>
        </p:spPr>
        <p:style>
          <a:lnRef idx="1">
            <a:schemeClr val="accent1"/>
          </a:lnRef>
          <a:fillRef idx="3">
            <a:schemeClr val="accent1"/>
          </a:fillRef>
          <a:effectRef idx="2">
            <a:schemeClr val="accent1"/>
          </a:effectRef>
          <a:fontRef idx="minor">
            <a:schemeClr val="lt1"/>
          </a:fontRef>
        </p:style>
        <p:txBody>
          <a:bodyPr lIns="83336" tIns="41668" rIns="83336" bIns="41668" anchor="ctr"/>
          <a:lstStyle/>
          <a:p>
            <a:pPr algn="ctr" defTabSz="1880981" fontAlgn="auto">
              <a:spcBef>
                <a:spcPts val="0"/>
              </a:spcBef>
              <a:spcAft>
                <a:spcPts val="0"/>
              </a:spcAft>
              <a:defRPr/>
            </a:pPr>
            <a:endParaRPr lang="en-US" dirty="0">
              <a:latin typeface="Arial"/>
              <a:cs typeface="Arial"/>
            </a:endParaRPr>
          </a:p>
        </p:txBody>
      </p:sp>
      <p:sp>
        <p:nvSpPr>
          <p:cNvPr id="34" name="Rectangle 33"/>
          <p:cNvSpPr/>
          <p:nvPr/>
        </p:nvSpPr>
        <p:spPr>
          <a:xfrm>
            <a:off x="534988" y="3536950"/>
            <a:ext cx="11582400" cy="24941213"/>
          </a:xfrm>
          <a:prstGeom prst="rect">
            <a:avLst/>
          </a:prstGeom>
          <a:solidFill>
            <a:schemeClr val="bg1"/>
          </a:solidFill>
          <a:ln w="12700">
            <a:solidFill>
              <a:srgbClr val="005745"/>
            </a:solidFill>
          </a:ln>
          <a:effectLst/>
        </p:spPr>
        <p:style>
          <a:lnRef idx="1">
            <a:schemeClr val="accent1"/>
          </a:lnRef>
          <a:fillRef idx="3">
            <a:schemeClr val="accent1"/>
          </a:fillRef>
          <a:effectRef idx="2">
            <a:schemeClr val="accent1"/>
          </a:effectRef>
          <a:fontRef idx="minor">
            <a:schemeClr val="lt1"/>
          </a:fontRef>
        </p:style>
        <p:txBody>
          <a:bodyPr lIns="83336" tIns="41668" rIns="83336" bIns="41668" anchor="ctr"/>
          <a:lstStyle/>
          <a:p>
            <a:pPr algn="ctr" defTabSz="1880981" fontAlgn="auto">
              <a:spcBef>
                <a:spcPts val="0"/>
              </a:spcBef>
              <a:spcAft>
                <a:spcPts val="0"/>
              </a:spcAft>
              <a:defRPr/>
            </a:pPr>
            <a:endParaRPr lang="en-US" dirty="0">
              <a:latin typeface="Arial"/>
              <a:cs typeface="Arial"/>
            </a:endParaRPr>
          </a:p>
        </p:txBody>
      </p:sp>
      <p:sp>
        <p:nvSpPr>
          <p:cNvPr id="5" name="Rectangle 4"/>
          <p:cNvSpPr/>
          <p:nvPr/>
        </p:nvSpPr>
        <p:spPr>
          <a:xfrm>
            <a:off x="0" y="0"/>
            <a:ext cx="36576000" cy="3186113"/>
          </a:xfrm>
          <a:prstGeom prst="rect">
            <a:avLst/>
          </a:prstGeom>
          <a:solidFill>
            <a:srgbClr val="005745"/>
          </a:solidFill>
          <a:ln>
            <a:noFill/>
          </a:ln>
          <a:effectLst/>
        </p:spPr>
        <p:style>
          <a:lnRef idx="1">
            <a:schemeClr val="accent1"/>
          </a:lnRef>
          <a:fillRef idx="3">
            <a:schemeClr val="accent1"/>
          </a:fillRef>
          <a:effectRef idx="2">
            <a:schemeClr val="accent1"/>
          </a:effectRef>
          <a:fontRef idx="minor">
            <a:schemeClr val="lt1"/>
          </a:fontRef>
        </p:style>
        <p:txBody>
          <a:bodyPr lIns="83336" tIns="41668" rIns="83336" bIns="41668" anchor="ctr"/>
          <a:lstStyle/>
          <a:p>
            <a:pPr algn="ctr" defTabSz="1880981" fontAlgn="auto">
              <a:spcBef>
                <a:spcPts val="0"/>
              </a:spcBef>
              <a:spcAft>
                <a:spcPts val="0"/>
              </a:spcAft>
              <a:defRPr/>
            </a:pPr>
            <a:endParaRPr lang="en-US" dirty="0">
              <a:latin typeface="Arial"/>
              <a:cs typeface="Arial"/>
            </a:endParaRPr>
          </a:p>
        </p:txBody>
      </p:sp>
      <p:sp>
        <p:nvSpPr>
          <p:cNvPr id="10" name="Rectangle 9"/>
          <p:cNvSpPr/>
          <p:nvPr/>
        </p:nvSpPr>
        <p:spPr>
          <a:xfrm>
            <a:off x="0" y="28794075"/>
            <a:ext cx="36576000" cy="477838"/>
          </a:xfrm>
          <a:prstGeom prst="rect">
            <a:avLst/>
          </a:prstGeom>
          <a:solidFill>
            <a:srgbClr val="005745"/>
          </a:solidFill>
          <a:ln>
            <a:noFill/>
          </a:ln>
          <a:effectLst/>
        </p:spPr>
        <p:style>
          <a:lnRef idx="1">
            <a:schemeClr val="accent1"/>
          </a:lnRef>
          <a:fillRef idx="3">
            <a:schemeClr val="accent1"/>
          </a:fillRef>
          <a:effectRef idx="2">
            <a:schemeClr val="accent1"/>
          </a:effectRef>
          <a:fontRef idx="minor">
            <a:schemeClr val="lt1"/>
          </a:fontRef>
        </p:style>
        <p:txBody>
          <a:bodyPr lIns="83336" tIns="41668" rIns="83336" bIns="41668" anchor="ctr"/>
          <a:lstStyle/>
          <a:p>
            <a:pPr algn="ctr" defTabSz="1880981" fontAlgn="auto">
              <a:spcBef>
                <a:spcPts val="0"/>
              </a:spcBef>
              <a:spcAft>
                <a:spcPts val="0"/>
              </a:spcAft>
              <a:defRPr/>
            </a:pPr>
            <a:endParaRPr lang="en-US" dirty="0">
              <a:latin typeface="Arial"/>
              <a:cs typeface="Arial"/>
            </a:endParaRPr>
          </a:p>
        </p:txBody>
      </p:sp>
      <p:sp>
        <p:nvSpPr>
          <p:cNvPr id="12294" name="TextBox 106"/>
          <p:cNvSpPr txBox="1">
            <a:spLocks noChangeArrowheads="1"/>
          </p:cNvSpPr>
          <p:nvPr/>
        </p:nvSpPr>
        <p:spPr bwMode="auto">
          <a:xfrm>
            <a:off x="534988" y="3536950"/>
            <a:ext cx="11582400" cy="550863"/>
          </a:xfrm>
          <a:prstGeom prst="rect">
            <a:avLst/>
          </a:prstGeom>
          <a:solidFill>
            <a:srgbClr val="00574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3336" tIns="0" rIns="83336" bIns="41668" anchor="ctr">
            <a:spAutoFit/>
          </a:bodyPr>
          <a:lstStyle>
            <a:lvl1pPr marL="331788" eaLnBrk="0" hangingPunct="0">
              <a:defRPr sz="73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73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73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73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7300">
                <a:solidFill>
                  <a:schemeClr val="tx1"/>
                </a:solidFill>
                <a:latin typeface="Calibri" panose="020F0502020204030204" pitchFamily="34" charset="0"/>
                <a:ea typeface="ＭＳ Ｐゴシック" panose="020B0600070205080204" pitchFamily="34" charset="-128"/>
              </a:defRPr>
            </a:lvl5pPr>
            <a:lvl6pPr marL="25146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6pPr>
            <a:lvl7pPr marL="29718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7pPr>
            <a:lvl8pPr marL="34290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8pPr>
            <a:lvl9pPr marL="38862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9pPr>
          </a:lstStyle>
          <a:p>
            <a:pPr algn="ctr" eaLnBrk="1" hangingPunct="1"/>
            <a:r>
              <a:rPr lang="en-US" altLang="en-US" sz="3300" b="1">
                <a:solidFill>
                  <a:schemeClr val="bg1"/>
                </a:solidFill>
                <a:latin typeface="Arial" panose="020B0604020202020204" pitchFamily="34" charset="0"/>
                <a:cs typeface="Arial" panose="020B0604020202020204" pitchFamily="34" charset="0"/>
              </a:rPr>
              <a:t>INTRODUCTION</a:t>
            </a:r>
          </a:p>
        </p:txBody>
      </p:sp>
      <p:sp>
        <p:nvSpPr>
          <p:cNvPr id="12295" name="TextBox 110"/>
          <p:cNvSpPr txBox="1">
            <a:spLocks noChangeArrowheads="1"/>
          </p:cNvSpPr>
          <p:nvPr/>
        </p:nvSpPr>
        <p:spPr bwMode="auto">
          <a:xfrm>
            <a:off x="12512675" y="3536950"/>
            <a:ext cx="11582400" cy="550863"/>
          </a:xfrm>
          <a:prstGeom prst="rect">
            <a:avLst/>
          </a:prstGeom>
          <a:solidFill>
            <a:srgbClr val="00574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3336" tIns="0" rIns="83336" bIns="41668" anchor="ctr">
            <a:spAutoFit/>
          </a:bodyPr>
          <a:lstStyle>
            <a:lvl1pPr marL="331788" eaLnBrk="0" hangingPunct="0">
              <a:defRPr sz="73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73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73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73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7300">
                <a:solidFill>
                  <a:schemeClr val="tx1"/>
                </a:solidFill>
                <a:latin typeface="Calibri" panose="020F0502020204030204" pitchFamily="34" charset="0"/>
                <a:ea typeface="ＭＳ Ｐゴシック" panose="020B0600070205080204" pitchFamily="34" charset="-128"/>
              </a:defRPr>
            </a:lvl5pPr>
            <a:lvl6pPr marL="25146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6pPr>
            <a:lvl7pPr marL="29718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7pPr>
            <a:lvl8pPr marL="34290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8pPr>
            <a:lvl9pPr marL="38862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9pPr>
          </a:lstStyle>
          <a:p>
            <a:pPr algn="ctr" eaLnBrk="1" hangingPunct="1"/>
            <a:r>
              <a:rPr lang="en-US" altLang="en-US" sz="3300" b="1">
                <a:solidFill>
                  <a:schemeClr val="bg1"/>
                </a:solidFill>
                <a:latin typeface="Arial" panose="020B0604020202020204" pitchFamily="34" charset="0"/>
                <a:cs typeface="Arial" panose="020B0604020202020204" pitchFamily="34" charset="0"/>
              </a:rPr>
              <a:t>MATERIALS</a:t>
            </a:r>
          </a:p>
        </p:txBody>
      </p:sp>
      <p:sp>
        <p:nvSpPr>
          <p:cNvPr id="12296" name="TextBox 116"/>
          <p:cNvSpPr txBox="1">
            <a:spLocks noChangeArrowheads="1"/>
          </p:cNvSpPr>
          <p:nvPr/>
        </p:nvSpPr>
        <p:spPr bwMode="auto">
          <a:xfrm>
            <a:off x="534988" y="11603038"/>
            <a:ext cx="11582400" cy="549275"/>
          </a:xfrm>
          <a:prstGeom prst="rect">
            <a:avLst/>
          </a:prstGeom>
          <a:solidFill>
            <a:srgbClr val="00574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3336" tIns="0" rIns="83336" bIns="41668" anchor="ctr">
            <a:spAutoFit/>
          </a:bodyPr>
          <a:lstStyle>
            <a:lvl1pPr marL="331788" eaLnBrk="0" hangingPunct="0">
              <a:defRPr sz="73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73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73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73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7300">
                <a:solidFill>
                  <a:schemeClr val="tx1"/>
                </a:solidFill>
                <a:latin typeface="Calibri" panose="020F0502020204030204" pitchFamily="34" charset="0"/>
                <a:ea typeface="ＭＳ Ｐゴシック" panose="020B0600070205080204" pitchFamily="34" charset="-128"/>
              </a:defRPr>
            </a:lvl5pPr>
            <a:lvl6pPr marL="25146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6pPr>
            <a:lvl7pPr marL="29718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7pPr>
            <a:lvl8pPr marL="34290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8pPr>
            <a:lvl9pPr marL="38862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9pPr>
          </a:lstStyle>
          <a:p>
            <a:pPr algn="ctr" eaLnBrk="1" hangingPunct="1"/>
            <a:r>
              <a:rPr lang="en-US" altLang="en-US" sz="3300" b="1">
                <a:solidFill>
                  <a:schemeClr val="bg1"/>
                </a:solidFill>
                <a:latin typeface="Arial" panose="020B0604020202020204" pitchFamily="34" charset="0"/>
                <a:cs typeface="Arial" panose="020B0604020202020204" pitchFamily="34" charset="0"/>
              </a:rPr>
              <a:t>ABSTRACT</a:t>
            </a:r>
            <a:endParaRPr lang="en-US" altLang="en-US" sz="3300">
              <a:solidFill>
                <a:schemeClr val="bg1"/>
              </a:solidFill>
              <a:latin typeface="Arial" panose="020B0604020202020204" pitchFamily="34" charset="0"/>
              <a:cs typeface="Arial" panose="020B0604020202020204" pitchFamily="34" charset="0"/>
            </a:endParaRPr>
          </a:p>
        </p:txBody>
      </p:sp>
      <p:sp>
        <p:nvSpPr>
          <p:cNvPr id="12297" name="TextBox 117"/>
          <p:cNvSpPr txBox="1">
            <a:spLocks noChangeArrowheads="1"/>
          </p:cNvSpPr>
          <p:nvPr/>
        </p:nvSpPr>
        <p:spPr bwMode="auto">
          <a:xfrm>
            <a:off x="534988" y="19402425"/>
            <a:ext cx="11582400" cy="549275"/>
          </a:xfrm>
          <a:prstGeom prst="rect">
            <a:avLst/>
          </a:prstGeom>
          <a:solidFill>
            <a:srgbClr val="00574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3336" tIns="0" rIns="83336" bIns="41668" anchor="ctr">
            <a:spAutoFit/>
          </a:bodyPr>
          <a:lstStyle>
            <a:lvl1pPr marL="331788" eaLnBrk="0" hangingPunct="0">
              <a:defRPr sz="73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73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73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73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7300">
                <a:solidFill>
                  <a:schemeClr val="tx1"/>
                </a:solidFill>
                <a:latin typeface="Calibri" panose="020F0502020204030204" pitchFamily="34" charset="0"/>
                <a:ea typeface="ＭＳ Ｐゴシック" panose="020B0600070205080204" pitchFamily="34" charset="-128"/>
              </a:defRPr>
            </a:lvl5pPr>
            <a:lvl6pPr marL="25146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6pPr>
            <a:lvl7pPr marL="29718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7pPr>
            <a:lvl8pPr marL="34290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8pPr>
            <a:lvl9pPr marL="38862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9pPr>
          </a:lstStyle>
          <a:p>
            <a:pPr algn="ctr" eaLnBrk="1" hangingPunct="1"/>
            <a:r>
              <a:rPr lang="en-US" altLang="en-US" sz="3300" b="1">
                <a:solidFill>
                  <a:schemeClr val="bg1"/>
                </a:solidFill>
                <a:latin typeface="Arial" panose="020B0604020202020204" pitchFamily="34" charset="0"/>
                <a:cs typeface="Arial" panose="020B0604020202020204" pitchFamily="34" charset="0"/>
              </a:rPr>
              <a:t>PURPOSE STATEMENT</a:t>
            </a:r>
            <a:endParaRPr lang="en-US" altLang="en-US" sz="3300">
              <a:solidFill>
                <a:schemeClr val="bg1"/>
              </a:solidFill>
              <a:latin typeface="Arial" panose="020B0604020202020204" pitchFamily="34" charset="0"/>
              <a:cs typeface="Arial" panose="020B0604020202020204" pitchFamily="34" charset="0"/>
            </a:endParaRPr>
          </a:p>
        </p:txBody>
      </p:sp>
      <p:sp>
        <p:nvSpPr>
          <p:cNvPr id="104" name="Rectangle 103"/>
          <p:cNvSpPr/>
          <p:nvPr/>
        </p:nvSpPr>
        <p:spPr>
          <a:xfrm>
            <a:off x="24491950" y="3552825"/>
            <a:ext cx="11582400" cy="24925338"/>
          </a:xfrm>
          <a:prstGeom prst="rect">
            <a:avLst/>
          </a:prstGeom>
          <a:solidFill>
            <a:schemeClr val="bg1"/>
          </a:solidFill>
          <a:ln w="12700">
            <a:solidFill>
              <a:srgbClr val="005745"/>
            </a:solidFill>
          </a:ln>
          <a:effectLst/>
        </p:spPr>
        <p:style>
          <a:lnRef idx="1">
            <a:schemeClr val="accent1"/>
          </a:lnRef>
          <a:fillRef idx="3">
            <a:schemeClr val="accent1"/>
          </a:fillRef>
          <a:effectRef idx="2">
            <a:schemeClr val="accent1"/>
          </a:effectRef>
          <a:fontRef idx="minor">
            <a:schemeClr val="lt1"/>
          </a:fontRef>
        </p:style>
        <p:txBody>
          <a:bodyPr lIns="83336" tIns="41668" rIns="83336" bIns="41668" anchor="ctr"/>
          <a:lstStyle/>
          <a:p>
            <a:pPr algn="ctr" defTabSz="1880981" fontAlgn="auto">
              <a:spcBef>
                <a:spcPts val="0"/>
              </a:spcBef>
              <a:spcAft>
                <a:spcPts val="0"/>
              </a:spcAft>
              <a:defRPr/>
            </a:pPr>
            <a:endParaRPr lang="en-US" dirty="0">
              <a:latin typeface="Arial"/>
              <a:cs typeface="Arial"/>
            </a:endParaRPr>
          </a:p>
        </p:txBody>
      </p:sp>
      <p:sp>
        <p:nvSpPr>
          <p:cNvPr id="12299" name="TextBox 107"/>
          <p:cNvSpPr txBox="1">
            <a:spLocks noChangeArrowheads="1"/>
          </p:cNvSpPr>
          <p:nvPr/>
        </p:nvSpPr>
        <p:spPr bwMode="auto">
          <a:xfrm>
            <a:off x="24491950" y="3536950"/>
            <a:ext cx="11582400" cy="550863"/>
          </a:xfrm>
          <a:prstGeom prst="rect">
            <a:avLst/>
          </a:prstGeom>
          <a:solidFill>
            <a:srgbClr val="00574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3336" tIns="0" rIns="83336" bIns="41668" anchor="ctr">
            <a:spAutoFit/>
          </a:bodyPr>
          <a:lstStyle>
            <a:lvl1pPr marL="331788" eaLnBrk="0" hangingPunct="0">
              <a:defRPr sz="73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73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73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73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7300">
                <a:solidFill>
                  <a:schemeClr val="tx1"/>
                </a:solidFill>
                <a:latin typeface="Calibri" panose="020F0502020204030204" pitchFamily="34" charset="0"/>
                <a:ea typeface="ＭＳ Ｐゴシック" panose="020B0600070205080204" pitchFamily="34" charset="-128"/>
              </a:defRPr>
            </a:lvl5pPr>
            <a:lvl6pPr marL="25146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6pPr>
            <a:lvl7pPr marL="29718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7pPr>
            <a:lvl8pPr marL="34290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8pPr>
            <a:lvl9pPr marL="38862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9pPr>
          </a:lstStyle>
          <a:p>
            <a:pPr algn="ctr" eaLnBrk="1" hangingPunct="1"/>
            <a:r>
              <a:rPr lang="en-US" altLang="en-US" sz="3300" b="1">
                <a:solidFill>
                  <a:schemeClr val="bg1"/>
                </a:solidFill>
                <a:latin typeface="Arial" panose="020B0604020202020204" pitchFamily="34" charset="0"/>
                <a:cs typeface="Arial" panose="020B0604020202020204" pitchFamily="34" charset="0"/>
              </a:rPr>
              <a:t>CONCLUSIONS</a:t>
            </a:r>
            <a:endParaRPr lang="en-US" altLang="en-US" sz="3300">
              <a:solidFill>
                <a:schemeClr val="bg1"/>
              </a:solidFill>
              <a:latin typeface="Arial" panose="020B0604020202020204" pitchFamily="34" charset="0"/>
              <a:cs typeface="Arial" panose="020B0604020202020204" pitchFamily="34" charset="0"/>
            </a:endParaRPr>
          </a:p>
        </p:txBody>
      </p:sp>
      <p:sp>
        <p:nvSpPr>
          <p:cNvPr id="12300" name="TextBox 131"/>
          <p:cNvSpPr txBox="1">
            <a:spLocks noChangeArrowheads="1"/>
          </p:cNvSpPr>
          <p:nvPr/>
        </p:nvSpPr>
        <p:spPr bwMode="auto">
          <a:xfrm>
            <a:off x="24491950" y="16127413"/>
            <a:ext cx="11582400" cy="549275"/>
          </a:xfrm>
          <a:prstGeom prst="rect">
            <a:avLst/>
          </a:prstGeom>
          <a:solidFill>
            <a:srgbClr val="00574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3336" tIns="0" rIns="83336" bIns="41668" anchor="ctr">
            <a:spAutoFit/>
          </a:bodyPr>
          <a:lstStyle>
            <a:lvl1pPr marL="331788" eaLnBrk="0" hangingPunct="0">
              <a:defRPr sz="73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73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73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73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7300">
                <a:solidFill>
                  <a:schemeClr val="tx1"/>
                </a:solidFill>
                <a:latin typeface="Calibri" panose="020F0502020204030204" pitchFamily="34" charset="0"/>
                <a:ea typeface="ＭＳ Ｐゴシック" panose="020B0600070205080204" pitchFamily="34" charset="-128"/>
              </a:defRPr>
            </a:lvl5pPr>
            <a:lvl6pPr marL="25146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6pPr>
            <a:lvl7pPr marL="29718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7pPr>
            <a:lvl8pPr marL="34290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8pPr>
            <a:lvl9pPr marL="38862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9pPr>
          </a:lstStyle>
          <a:p>
            <a:pPr algn="ctr" eaLnBrk="1" hangingPunct="1"/>
            <a:r>
              <a:rPr lang="en-US" altLang="en-US" sz="3300" b="1">
                <a:solidFill>
                  <a:schemeClr val="bg1"/>
                </a:solidFill>
                <a:latin typeface="Arial" panose="020B0604020202020204" pitchFamily="34" charset="0"/>
                <a:cs typeface="Arial" panose="020B0604020202020204" pitchFamily="34" charset="0"/>
              </a:rPr>
              <a:t>REFERENCES</a:t>
            </a:r>
            <a:endParaRPr lang="en-US" altLang="en-US" sz="3300">
              <a:solidFill>
                <a:schemeClr val="bg1"/>
              </a:solidFill>
              <a:latin typeface="Arial" panose="020B0604020202020204" pitchFamily="34" charset="0"/>
              <a:cs typeface="Arial" panose="020B0604020202020204" pitchFamily="34" charset="0"/>
            </a:endParaRPr>
          </a:p>
        </p:txBody>
      </p:sp>
      <p:sp>
        <p:nvSpPr>
          <p:cNvPr id="12301" name="Rectangle 2"/>
          <p:cNvSpPr>
            <a:spLocks noChangeArrowheads="1"/>
          </p:cNvSpPr>
          <p:nvPr/>
        </p:nvSpPr>
        <p:spPr bwMode="auto">
          <a:xfrm>
            <a:off x="920750" y="4227513"/>
            <a:ext cx="10925175" cy="456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1674" tIns="65837" rIns="131674" bIns="65837">
            <a:spAutoFit/>
          </a:bodyPr>
          <a:lstStyle>
            <a:lvl1pPr eaLnBrk="0" hangingPunct="0">
              <a:defRPr sz="73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73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73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73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7300">
                <a:solidFill>
                  <a:schemeClr val="tx1"/>
                </a:solidFill>
                <a:latin typeface="Calibri" panose="020F0502020204030204" pitchFamily="34" charset="0"/>
                <a:ea typeface="ＭＳ Ｐゴシック" panose="020B0600070205080204" pitchFamily="34" charset="-128"/>
              </a:defRPr>
            </a:lvl5pPr>
            <a:lvl6pPr marL="25146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6pPr>
            <a:lvl7pPr marL="29718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7pPr>
            <a:lvl8pPr marL="34290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8pPr>
            <a:lvl9pPr marL="38862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2400">
                <a:latin typeface="Cambria" panose="02040503050406030204" pitchFamily="18" charset="0"/>
              </a:rPr>
              <a:t>Lorem ipsum is a pseudo-Latin text used in web design, typography, layout, and printing in place of English to emphasise design elements over content. It's also called placeholder (or filler) text. It's a convenient tool for mock-ups. It helps to outline the visual elements of a document or presentation, eg typography, font, or layout. Lorem ipsum is mostly a part of a Latin text by the classical author and philospher Cicero. Its words and letters have been changed by addition or removal, so to deliberately render its content nonsensical; it's not genuine, correct, or comprehensible Latin anymore. While lorem ipsum's still resembles classical Latin, it actually has no meaning whatsoever. As Cicero's text doesn't contain the letters K, W, or Z, alien to latin, these, and others are often inserted randomly to mimic the typographic appearence of European languages, as are digraphs not to be found in the original.</a:t>
            </a:r>
          </a:p>
        </p:txBody>
      </p:sp>
      <p:sp>
        <p:nvSpPr>
          <p:cNvPr id="12302" name="TextBox 51"/>
          <p:cNvSpPr txBox="1">
            <a:spLocks noChangeArrowheads="1"/>
          </p:cNvSpPr>
          <p:nvPr/>
        </p:nvSpPr>
        <p:spPr bwMode="auto">
          <a:xfrm>
            <a:off x="12512675" y="13744575"/>
            <a:ext cx="11582400" cy="549275"/>
          </a:xfrm>
          <a:prstGeom prst="rect">
            <a:avLst/>
          </a:prstGeom>
          <a:solidFill>
            <a:srgbClr val="00574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3336" tIns="0" rIns="83336" bIns="41668" anchor="ctr">
            <a:spAutoFit/>
          </a:bodyPr>
          <a:lstStyle>
            <a:lvl1pPr marL="331788" eaLnBrk="0" hangingPunct="0">
              <a:defRPr sz="73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73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73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73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7300">
                <a:solidFill>
                  <a:schemeClr val="tx1"/>
                </a:solidFill>
                <a:latin typeface="Calibri" panose="020F0502020204030204" pitchFamily="34" charset="0"/>
                <a:ea typeface="ＭＳ Ｐゴシック" panose="020B0600070205080204" pitchFamily="34" charset="-128"/>
              </a:defRPr>
            </a:lvl5pPr>
            <a:lvl6pPr marL="25146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6pPr>
            <a:lvl7pPr marL="29718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7pPr>
            <a:lvl8pPr marL="34290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8pPr>
            <a:lvl9pPr marL="38862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9pPr>
          </a:lstStyle>
          <a:p>
            <a:pPr algn="ctr" eaLnBrk="1" hangingPunct="1"/>
            <a:r>
              <a:rPr lang="en-US" altLang="en-US" sz="3300" b="1">
                <a:solidFill>
                  <a:schemeClr val="bg1"/>
                </a:solidFill>
                <a:latin typeface="Arial" panose="020B0604020202020204" pitchFamily="34" charset="0"/>
                <a:cs typeface="Arial" panose="020B0604020202020204" pitchFamily="34" charset="0"/>
              </a:rPr>
              <a:t>METHODS</a:t>
            </a:r>
          </a:p>
        </p:txBody>
      </p:sp>
      <p:sp>
        <p:nvSpPr>
          <p:cNvPr id="6" name="TextBox 5"/>
          <p:cNvSpPr txBox="1"/>
          <p:nvPr/>
        </p:nvSpPr>
        <p:spPr>
          <a:xfrm>
            <a:off x="4427538" y="230188"/>
            <a:ext cx="27720925" cy="2555875"/>
          </a:xfrm>
          <a:prstGeom prst="rect">
            <a:avLst/>
          </a:prstGeom>
          <a:noFill/>
        </p:spPr>
        <p:txBody>
          <a:bodyPr>
            <a:spAutoFit/>
          </a:bodyPr>
          <a:lstStyle>
            <a:lvl1pPr eaLnBrk="0" hangingPunct="0">
              <a:defRPr sz="7300">
                <a:solidFill>
                  <a:schemeClr val="tx1"/>
                </a:solidFill>
                <a:latin typeface="Calibri" pitchFamily="34" charset="0"/>
                <a:ea typeface="ＭＳ Ｐゴシック" pitchFamily="-84" charset="-128"/>
              </a:defRPr>
            </a:lvl1pPr>
            <a:lvl2pPr marL="742950" indent="-285750" eaLnBrk="0" hangingPunct="0">
              <a:defRPr sz="7300">
                <a:solidFill>
                  <a:schemeClr val="tx1"/>
                </a:solidFill>
                <a:latin typeface="Calibri" pitchFamily="34" charset="0"/>
                <a:ea typeface="ＭＳ Ｐゴシック" pitchFamily="-84" charset="-128"/>
              </a:defRPr>
            </a:lvl2pPr>
            <a:lvl3pPr marL="1143000" indent="-228600" eaLnBrk="0" hangingPunct="0">
              <a:defRPr sz="7300">
                <a:solidFill>
                  <a:schemeClr val="tx1"/>
                </a:solidFill>
                <a:latin typeface="Calibri" pitchFamily="34" charset="0"/>
                <a:ea typeface="ＭＳ Ｐゴシック" pitchFamily="-84" charset="-128"/>
              </a:defRPr>
            </a:lvl3pPr>
            <a:lvl4pPr marL="1600200" indent="-228600" eaLnBrk="0" hangingPunct="0">
              <a:defRPr sz="7300">
                <a:solidFill>
                  <a:schemeClr val="tx1"/>
                </a:solidFill>
                <a:latin typeface="Calibri" pitchFamily="34" charset="0"/>
                <a:ea typeface="ＭＳ Ｐゴシック" pitchFamily="-84" charset="-128"/>
              </a:defRPr>
            </a:lvl4pPr>
            <a:lvl5pPr marL="2057400" indent="-228600" eaLnBrk="0" hangingPunct="0">
              <a:defRPr sz="7300">
                <a:solidFill>
                  <a:schemeClr val="tx1"/>
                </a:solidFill>
                <a:latin typeface="Calibri" pitchFamily="34" charset="0"/>
                <a:ea typeface="ＭＳ Ｐゴシック" pitchFamily="-84" charset="-128"/>
              </a:defRPr>
            </a:lvl5pPr>
            <a:lvl6pPr marL="2514600" indent="-228600" defTabSz="1879600" eaLnBrk="0" fontAlgn="base" hangingPunct="0">
              <a:spcBef>
                <a:spcPct val="0"/>
              </a:spcBef>
              <a:spcAft>
                <a:spcPct val="0"/>
              </a:spcAft>
              <a:defRPr sz="7300">
                <a:solidFill>
                  <a:schemeClr val="tx1"/>
                </a:solidFill>
                <a:latin typeface="Calibri" pitchFamily="34" charset="0"/>
                <a:ea typeface="ＭＳ Ｐゴシック" pitchFamily="-84" charset="-128"/>
              </a:defRPr>
            </a:lvl6pPr>
            <a:lvl7pPr marL="2971800" indent="-228600" defTabSz="1879600" eaLnBrk="0" fontAlgn="base" hangingPunct="0">
              <a:spcBef>
                <a:spcPct val="0"/>
              </a:spcBef>
              <a:spcAft>
                <a:spcPct val="0"/>
              </a:spcAft>
              <a:defRPr sz="7300">
                <a:solidFill>
                  <a:schemeClr val="tx1"/>
                </a:solidFill>
                <a:latin typeface="Calibri" pitchFamily="34" charset="0"/>
                <a:ea typeface="ＭＳ Ｐゴシック" pitchFamily="-84" charset="-128"/>
              </a:defRPr>
            </a:lvl7pPr>
            <a:lvl8pPr marL="3429000" indent="-228600" defTabSz="1879600" eaLnBrk="0" fontAlgn="base" hangingPunct="0">
              <a:spcBef>
                <a:spcPct val="0"/>
              </a:spcBef>
              <a:spcAft>
                <a:spcPct val="0"/>
              </a:spcAft>
              <a:defRPr sz="7300">
                <a:solidFill>
                  <a:schemeClr val="tx1"/>
                </a:solidFill>
                <a:latin typeface="Calibri" pitchFamily="34" charset="0"/>
                <a:ea typeface="ＭＳ Ｐゴシック" pitchFamily="-84" charset="-128"/>
              </a:defRPr>
            </a:lvl8pPr>
            <a:lvl9pPr marL="3886200" indent="-228600" defTabSz="1879600" eaLnBrk="0" fontAlgn="base" hangingPunct="0">
              <a:spcBef>
                <a:spcPct val="0"/>
              </a:spcBef>
              <a:spcAft>
                <a:spcPct val="0"/>
              </a:spcAft>
              <a:defRPr sz="7300">
                <a:solidFill>
                  <a:schemeClr val="tx1"/>
                </a:solidFill>
                <a:latin typeface="Calibri" pitchFamily="34" charset="0"/>
                <a:ea typeface="ＭＳ Ｐゴシック" pitchFamily="-84" charset="-128"/>
              </a:defRPr>
            </a:lvl9pPr>
          </a:lstStyle>
          <a:p>
            <a:pPr algn="ctr" eaLnBrk="1" hangingPunct="1">
              <a:defRPr/>
            </a:pPr>
            <a:r>
              <a:rPr lang="en-US" altLang="en-US" sz="8000" b="1" smtClean="0">
                <a:solidFill>
                  <a:srgbClr val="FFFFFF"/>
                </a:solidFill>
                <a:effectLst>
                  <a:outerShdw blurRad="38100" dist="38100" dir="2700000" algn="tl">
                    <a:srgbClr val="C0C0C0"/>
                  </a:outerShdw>
                </a:effectLst>
                <a:cs typeface="Arial" pitchFamily="34" charset="0"/>
              </a:rPr>
              <a:t>40”x32” TITLE HERE, PRINTED @100%</a:t>
            </a:r>
          </a:p>
          <a:p>
            <a:pPr algn="ctr" eaLnBrk="1" hangingPunct="1">
              <a:defRPr/>
            </a:pPr>
            <a:r>
              <a:rPr lang="en-US" altLang="en-US" sz="4000" smtClean="0">
                <a:solidFill>
                  <a:srgbClr val="FFFFFF"/>
                </a:solidFill>
                <a:effectLst>
                  <a:outerShdw blurRad="38100" dist="38100" dir="2700000" algn="tl">
                    <a:srgbClr val="C0C0C0"/>
                  </a:outerShdw>
                </a:effectLst>
                <a:cs typeface="Arial" pitchFamily="34" charset="0"/>
              </a:rPr>
              <a:t>AUTHORS</a:t>
            </a:r>
          </a:p>
          <a:p>
            <a:pPr algn="ctr" eaLnBrk="1" hangingPunct="1">
              <a:defRPr/>
            </a:pPr>
            <a:r>
              <a:rPr lang="en-US" altLang="en-US" sz="4000" smtClean="0">
                <a:solidFill>
                  <a:srgbClr val="FFFFFF"/>
                </a:solidFill>
                <a:effectLst>
                  <a:outerShdw blurRad="38100" dist="38100" dir="2700000" algn="tl">
                    <a:srgbClr val="C0C0C0"/>
                  </a:outerShdw>
                </a:effectLst>
                <a:cs typeface="Arial" pitchFamily="34" charset="0"/>
              </a:rPr>
              <a:t>Affiliations, Wayne State University</a:t>
            </a:r>
          </a:p>
        </p:txBody>
      </p:sp>
      <p:pic>
        <p:nvPicPr>
          <p:cNvPr id="12304" name="Picture 1" descr="thei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915900" y="17646650"/>
            <a:ext cx="9104313" cy="606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5" name="Rectangle 40"/>
          <p:cNvSpPr>
            <a:spLocks noChangeArrowheads="1"/>
          </p:cNvSpPr>
          <p:nvPr/>
        </p:nvSpPr>
        <p:spPr bwMode="auto">
          <a:xfrm>
            <a:off x="12884150" y="14720888"/>
            <a:ext cx="10925175" cy="271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1674" tIns="65837" rIns="131674" bIns="65837">
            <a:spAutoFit/>
          </a:bodyPr>
          <a:lstStyle>
            <a:lvl1pPr eaLnBrk="0" hangingPunct="0">
              <a:defRPr sz="73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73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73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73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7300">
                <a:solidFill>
                  <a:schemeClr val="tx1"/>
                </a:solidFill>
                <a:latin typeface="Calibri" panose="020F0502020204030204" pitchFamily="34" charset="0"/>
                <a:ea typeface="ＭＳ Ｐゴシック" panose="020B0600070205080204" pitchFamily="34" charset="-128"/>
              </a:defRPr>
            </a:lvl5pPr>
            <a:lvl6pPr marL="25146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6pPr>
            <a:lvl7pPr marL="29718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7pPr>
            <a:lvl8pPr marL="34290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8pPr>
            <a:lvl9pPr marL="38862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2400">
                <a:latin typeface="Cambria" panose="02040503050406030204" pitchFamily="18" charset="0"/>
              </a:rPr>
              <a:t>Photographs should be used to enhance your research and to make a visual statement. Make sure your photographs are properly licensed and are not “lifted” from the internet without proper permission. Of course, you should also be sure that your photo is relevant to your research. In this case, here is a photo of my cat, Theia. Although she is being super cute, Theia doesn’t know much about scientific research and isn't very relevant to this poster. But I must state she has a sharp set of claws…and teeth.</a:t>
            </a:r>
          </a:p>
        </p:txBody>
      </p:sp>
      <p:sp>
        <p:nvSpPr>
          <p:cNvPr id="13334" name="Rectangle 42"/>
          <p:cNvSpPr>
            <a:spLocks noChangeArrowheads="1"/>
          </p:cNvSpPr>
          <p:nvPr/>
        </p:nvSpPr>
        <p:spPr bwMode="auto">
          <a:xfrm>
            <a:off x="24880888" y="16964025"/>
            <a:ext cx="10925175" cy="604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1674" tIns="65837" rIns="131674" bIns="65837">
            <a:spAutoFit/>
          </a:bodyPr>
          <a:lstStyle/>
          <a:p>
            <a:pPr marL="457200" indent="-457200">
              <a:buFont typeface="Calibri" charset="0"/>
              <a:buAutoNum type="arabicPeriod"/>
              <a:defRPr/>
            </a:pPr>
            <a:r>
              <a:rPr lang="en-US" sz="2400">
                <a:latin typeface="+mn-lt"/>
                <a:ea typeface="ＭＳ Ｐゴシック" charset="0"/>
                <a:cs typeface="ＭＳ Ｐゴシック" charset="0"/>
              </a:rPr>
              <a:t>Place your text here. Lorem ipsum dolor sit amet, consectetuer adipiscing elit. Aenean commodo ligula eget dolor. Aenean massa. Cum sociis natoque penatibus et magnis dis parturient montes, nascetur ridiculus mus. </a:t>
            </a:r>
          </a:p>
          <a:p>
            <a:pPr marL="457200" indent="-457200">
              <a:buFont typeface="Calibri" charset="0"/>
              <a:buAutoNum type="arabicPeriod"/>
              <a:defRPr/>
            </a:pPr>
            <a:r>
              <a:rPr lang="en-US" sz="2400">
                <a:latin typeface="+mn-lt"/>
                <a:ea typeface="ＭＳ Ｐゴシック" charset="0"/>
                <a:cs typeface="ＭＳ Ｐゴシック" charset="0"/>
              </a:rPr>
              <a:t>Donec quam felis, ultricies nec, pellentesque eu, pretium quis, sem. Nulla consequat massa quis enim. Donec pede justo, fringilla vel, aliquet nec, vulputate eget, arcu. In enim justo, rhoncus ut, imperdiet a, venenatis vitae, justo.</a:t>
            </a:r>
          </a:p>
          <a:p>
            <a:pPr marL="457200" indent="-457200">
              <a:buFont typeface="Calibri" charset="0"/>
              <a:buAutoNum type="arabicPeriod"/>
              <a:defRPr/>
            </a:pPr>
            <a:r>
              <a:rPr lang="en-US" sz="2400">
                <a:latin typeface="+mn-lt"/>
                <a:ea typeface="ＭＳ Ｐゴシック" charset="0"/>
                <a:cs typeface="ＭＳ Ｐゴシック" charset="0"/>
              </a:rPr>
              <a:t> Nullam dictum felis eu pede mollis pretium. Integer tincidunt. Cras dapibus. Vivamus elementum semper nisi. Aenean vulputate eleifend tellus. </a:t>
            </a:r>
          </a:p>
          <a:p>
            <a:pPr marL="457200" indent="-457200">
              <a:buFont typeface="Calibri" charset="0"/>
              <a:buAutoNum type="arabicPeriod"/>
              <a:defRPr/>
            </a:pPr>
            <a:r>
              <a:rPr lang="en-US" sz="2400">
                <a:latin typeface="+mn-lt"/>
                <a:ea typeface="ＭＳ Ｐゴシック" charset="0"/>
                <a:cs typeface="ＭＳ Ｐゴシック" charset="0"/>
              </a:rPr>
              <a:t>Aenean leo ligula, porttitor eu, consequat vitae, eleifend ac, enim. Aliquam lorem ante, dapibus in, viverra quis, feugiat a, tellus. Phasellus viverra nulla </a:t>
            </a:r>
          </a:p>
          <a:p>
            <a:pPr marL="457200" indent="-457200">
              <a:buFont typeface="Calibri" charset="0"/>
              <a:buAutoNum type="arabicPeriod"/>
              <a:defRPr/>
            </a:pPr>
            <a:r>
              <a:rPr lang="en-US" sz="2400">
                <a:latin typeface="+mn-lt"/>
                <a:ea typeface="ＭＳ Ｐゴシック" charset="0"/>
                <a:cs typeface="ＭＳ Ｐゴシック" charset="0"/>
              </a:rPr>
              <a:t>Maecenas nec odio et ante tincidunt tempus. Donec vitae sapien ut libero venenatis faucibus. Nullam quis ante. Etiam sit amet orci eget eros faucibus tincidunt. Duis leo. Sed fringilla mauris sit amet nibh. Donec sodales sagittis magna.</a:t>
            </a:r>
          </a:p>
          <a:p>
            <a:pPr marL="457200" indent="-457200">
              <a:buFont typeface="Calibri" charset="0"/>
              <a:buAutoNum type="arabicPeriod"/>
              <a:defRPr/>
            </a:pPr>
            <a:r>
              <a:rPr lang="en-US" sz="2400">
                <a:latin typeface="+mn-lt"/>
                <a:ea typeface="ＭＳ Ｐゴシック" charset="0"/>
                <a:cs typeface="ＭＳ Ｐゴシック" charset="0"/>
              </a:rPr>
              <a:t> Sed consequat, leo eget bibendum sodales, augue velit cursus nunc, </a:t>
            </a:r>
          </a:p>
        </p:txBody>
      </p:sp>
      <p:graphicFrame>
        <p:nvGraphicFramePr>
          <p:cNvPr id="12307" name="Chart 5"/>
          <p:cNvGraphicFramePr>
            <a:graphicFrameLocks/>
          </p:cNvGraphicFramePr>
          <p:nvPr/>
        </p:nvGraphicFramePr>
        <p:xfrm>
          <a:off x="25617488" y="11136313"/>
          <a:ext cx="9139237" cy="4438650"/>
        </p:xfrm>
        <a:graphic>
          <a:graphicData uri="http://schemas.openxmlformats.org/presentationml/2006/ole">
            <mc:AlternateContent xmlns:mc="http://schemas.openxmlformats.org/markup-compatibility/2006">
              <mc:Choice xmlns:v="urn:schemas-microsoft-com:vml" Requires="v">
                <p:oleObj spid="_x0000_s12313" r:id="rId4" imgW="9155435" imgH="4443617" progId="Excel.Chart.8">
                  <p:embed/>
                </p:oleObj>
              </mc:Choice>
              <mc:Fallback>
                <p:oleObj r:id="rId4" imgW="9155435" imgH="4443617" progId="Excel.Chart.8">
                  <p:embed/>
                  <p:pic>
                    <p:nvPicPr>
                      <p:cNvPr id="0" name="Chart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617488" y="11136313"/>
                        <a:ext cx="9139237" cy="443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308" name="Rectangle 2"/>
          <p:cNvSpPr>
            <a:spLocks noChangeArrowheads="1"/>
          </p:cNvSpPr>
          <p:nvPr/>
        </p:nvSpPr>
        <p:spPr bwMode="auto">
          <a:xfrm>
            <a:off x="920750" y="12288838"/>
            <a:ext cx="10925175" cy="456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1674" tIns="65837" rIns="131674" bIns="65837">
            <a:spAutoFit/>
          </a:bodyPr>
          <a:lstStyle>
            <a:lvl1pPr eaLnBrk="0" hangingPunct="0">
              <a:defRPr sz="73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73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73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73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7300">
                <a:solidFill>
                  <a:schemeClr val="tx1"/>
                </a:solidFill>
                <a:latin typeface="Calibri" panose="020F0502020204030204" pitchFamily="34" charset="0"/>
                <a:ea typeface="ＭＳ Ｐゴシック" panose="020B0600070205080204" pitchFamily="34" charset="-128"/>
              </a:defRPr>
            </a:lvl5pPr>
            <a:lvl6pPr marL="25146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6pPr>
            <a:lvl7pPr marL="29718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7pPr>
            <a:lvl8pPr marL="34290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8pPr>
            <a:lvl9pPr marL="38862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2400">
                <a:latin typeface="Cambria" panose="02040503050406030204" pitchFamily="18" charset="0"/>
              </a:rPr>
              <a:t>Lorem ipsum is a pseudo-Latin text used in web design, typography, layout, and printing in place of English to emphasise design elements over content. It's also called placeholder (or filler) text. It's a convenient tool for mock-ups. It helps to outline the visual elements of a document or presentation, eg typography, font, or layout. Lorem ipsum is mostly a part of a Latin text by the classical author and philospher Cicero. Its words and letters have been changed by addition or removal, so to deliberately render its content nonsensical; it's not genuine, correct, or comprehensible Latin anymore. While lorem ipsum's still resembles classical Latin, it actually has no meaning whatsoever. As Cicero's text doesn't contain the letters K, W, or Z, alien to latin, these, and others are often inserted randomly to mimic the typographic appearence of European languages, as are digraphs not to be found in the original.</a:t>
            </a:r>
          </a:p>
        </p:txBody>
      </p:sp>
      <p:sp>
        <p:nvSpPr>
          <p:cNvPr id="12309" name="Rectangle 2"/>
          <p:cNvSpPr>
            <a:spLocks noChangeArrowheads="1"/>
          </p:cNvSpPr>
          <p:nvPr/>
        </p:nvSpPr>
        <p:spPr bwMode="auto">
          <a:xfrm>
            <a:off x="12884150" y="4227513"/>
            <a:ext cx="10925175" cy="456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1674" tIns="65837" rIns="131674" bIns="65837">
            <a:spAutoFit/>
          </a:bodyPr>
          <a:lstStyle>
            <a:lvl1pPr eaLnBrk="0" hangingPunct="0">
              <a:defRPr sz="73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73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73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73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7300">
                <a:solidFill>
                  <a:schemeClr val="tx1"/>
                </a:solidFill>
                <a:latin typeface="Calibri" panose="020F0502020204030204" pitchFamily="34" charset="0"/>
                <a:ea typeface="ＭＳ Ｐゴシック" panose="020B0600070205080204" pitchFamily="34" charset="-128"/>
              </a:defRPr>
            </a:lvl5pPr>
            <a:lvl6pPr marL="25146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6pPr>
            <a:lvl7pPr marL="29718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7pPr>
            <a:lvl8pPr marL="34290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8pPr>
            <a:lvl9pPr marL="38862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2400">
                <a:latin typeface="Cambria" panose="02040503050406030204" pitchFamily="18" charset="0"/>
              </a:rPr>
              <a:t>Lorem ipsum is a pseudo-Latin text used in web design, typography, layout, and printing in place of English to emphasise design elements over content. It's also called placeholder (or filler) text. It's a convenient tool for mock-ups. It helps to outline the visual elements of a document or presentation, eg typography, font, or layout. Lorem ipsum is mostly a part of a Latin text by the classical author and philospher Cicero. Its words and letters have been changed by addition or removal, so to deliberately render its content nonsensical; it's not genuine, correct, or comprehensible Latin anymore. While lorem ipsum's still resembles classical Latin, it actually has no meaning whatsoever. As Cicero's text doesn't contain the letters K, W, or Z, alien to latin, these, and others are often inserted randomly to mimic the typographic appearence of European languages, as are digraphs not to be found in the original.</a:t>
            </a:r>
          </a:p>
        </p:txBody>
      </p:sp>
      <p:sp>
        <p:nvSpPr>
          <p:cNvPr id="12310" name="Rectangle 2"/>
          <p:cNvSpPr>
            <a:spLocks noChangeArrowheads="1"/>
          </p:cNvSpPr>
          <p:nvPr/>
        </p:nvSpPr>
        <p:spPr bwMode="auto">
          <a:xfrm>
            <a:off x="24880888" y="4227513"/>
            <a:ext cx="10925175" cy="456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1674" tIns="65837" rIns="131674" bIns="65837">
            <a:spAutoFit/>
          </a:bodyPr>
          <a:lstStyle>
            <a:lvl1pPr eaLnBrk="0" hangingPunct="0">
              <a:defRPr sz="73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73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73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73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7300">
                <a:solidFill>
                  <a:schemeClr val="tx1"/>
                </a:solidFill>
                <a:latin typeface="Calibri" panose="020F0502020204030204" pitchFamily="34" charset="0"/>
                <a:ea typeface="ＭＳ Ｐゴシック" panose="020B0600070205080204" pitchFamily="34" charset="-128"/>
              </a:defRPr>
            </a:lvl5pPr>
            <a:lvl6pPr marL="25146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6pPr>
            <a:lvl7pPr marL="29718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7pPr>
            <a:lvl8pPr marL="34290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8pPr>
            <a:lvl9pPr marL="38862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2400">
                <a:latin typeface="Cambria" panose="02040503050406030204" pitchFamily="18" charset="0"/>
              </a:rPr>
              <a:t>Lorem ipsum is a pseudo-Latin text used in web design, typography, layout, and printing in place of English to emphasise design elements over content. It's also called placeholder (or filler) text. It's a convenient tool for mock-ups. It helps to outline the visual elements of a document or presentation, eg typography, font, or layout. Lorem ipsum is mostly a part of a Latin text by the classical author and philospher Cicero. Its words and letters have been changed by addition or removal, so to deliberately render its content nonsensical; it's not genuine, correct, or comprehensible Latin anymore. While lorem ipsum's still resembles classical Latin, it actually has no meaning whatsoever. As Cicero's text doesn't contain the letters K, W, or Z, alien to latin, these, and others are often inserted randomly to mimic the typographic appearence of European languages, as are digraphs not to be found in the original.</a:t>
            </a:r>
          </a:p>
        </p:txBody>
      </p:sp>
      <p:sp>
        <p:nvSpPr>
          <p:cNvPr id="12311" name="Rectangle 2"/>
          <p:cNvSpPr>
            <a:spLocks noChangeArrowheads="1"/>
          </p:cNvSpPr>
          <p:nvPr/>
        </p:nvSpPr>
        <p:spPr bwMode="auto">
          <a:xfrm>
            <a:off x="920750" y="20169188"/>
            <a:ext cx="10925175" cy="456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1674" tIns="65837" rIns="131674" bIns="65837">
            <a:spAutoFit/>
          </a:bodyPr>
          <a:lstStyle>
            <a:lvl1pPr eaLnBrk="0" hangingPunct="0">
              <a:defRPr sz="73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73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73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73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7300">
                <a:solidFill>
                  <a:schemeClr val="tx1"/>
                </a:solidFill>
                <a:latin typeface="Calibri" panose="020F0502020204030204" pitchFamily="34" charset="0"/>
                <a:ea typeface="ＭＳ Ｐゴシック" panose="020B0600070205080204" pitchFamily="34" charset="-128"/>
              </a:defRPr>
            </a:lvl5pPr>
            <a:lvl6pPr marL="25146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6pPr>
            <a:lvl7pPr marL="29718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7pPr>
            <a:lvl8pPr marL="34290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8pPr>
            <a:lvl9pPr marL="3886200" indent="-228600" defTabSz="1879600" eaLnBrk="0" fontAlgn="base" hangingPunct="0">
              <a:spcBef>
                <a:spcPct val="0"/>
              </a:spcBef>
              <a:spcAft>
                <a:spcPct val="0"/>
              </a:spcAft>
              <a:defRPr sz="73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2400">
                <a:latin typeface="Cambria" panose="02040503050406030204" pitchFamily="18" charset="0"/>
              </a:rPr>
              <a:t>Lorem ipsum is a pseudo-Latin text used in web design, typography, layout, and printing in place of English to emphasise design elements over content. It's also called placeholder (or filler) text. It's a convenient tool for mock-ups. It helps to outline the visual elements of a document or presentation, eg typography, font, or layout. Lorem ipsum is mostly a part of a Latin text by the classical author and philospher Cicero. Its words and letters have been changed by addition or removal, so to deliberately render its content nonsensical; it's not genuine, correct, or comprehensible Latin anymore. While lorem ipsum's still resembles classical Latin, it actually has no meaning whatsoever. As Cicero's text doesn't contain the letters K, W, or Z, alien to latin, these, and others are often inserted randomly to mimic the typographic appearence of European languages, as are digraphs not to be found in the original.</a:t>
            </a:r>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20750" y="230188"/>
            <a:ext cx="3939345" cy="2548309"/>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3852</TotalTime>
  <Words>1209</Words>
  <Application>Microsoft Office PowerPoint</Application>
  <PresentationFormat>Custom</PresentationFormat>
  <Paragraphs>22</Paragraphs>
  <Slides>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Calibri</vt:lpstr>
      <vt:lpstr>ＭＳ Ｐゴシック</vt:lpstr>
      <vt:lpstr>Arial</vt:lpstr>
      <vt:lpstr>Cambria</vt:lpstr>
      <vt:lpstr>Office Theme</vt:lpstr>
      <vt:lpstr>Excel.Chart.8</vt:lpstr>
      <vt:lpstr>PowerPoint Presentation</vt:lpstr>
    </vt:vector>
  </TitlesOfParts>
  <Manager/>
  <Company>Wayne State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dc:title>
  <dc:subject/>
  <dc:creator>Matthew Garin, BFA</dc:creator>
  <cp:keywords/>
  <dc:description/>
  <cp:lastModifiedBy>Meriam Issa</cp:lastModifiedBy>
  <cp:revision>229</cp:revision>
  <cp:lastPrinted>2011-05-12T15:11:00Z</cp:lastPrinted>
  <dcterms:created xsi:type="dcterms:W3CDTF">2011-05-16T20:04:06Z</dcterms:created>
  <dcterms:modified xsi:type="dcterms:W3CDTF">2019-08-09T13:28:39Z</dcterms:modified>
  <cp:category/>
</cp:coreProperties>
</file>