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64" r:id="rId2"/>
  </p:sldIdLst>
  <p:sldSz cx="43891200" cy="32918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2190750" indent="32956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4381500" indent="65913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6572250" indent="98869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8763000" indent="13182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6659"/>
    <a:srgbClr val="FFCC00"/>
    <a:srgbClr val="FF8BC5"/>
    <a:srgbClr val="E484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9635" autoAdjust="0"/>
  </p:normalViewPr>
  <p:slideViewPr>
    <p:cSldViewPr>
      <p:cViewPr varScale="1">
        <p:scale>
          <a:sx n="17" d="100"/>
          <a:sy n="17" d="100"/>
        </p:scale>
        <p:origin x="78" y="61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E2CB3F5-1E6D-412C-99D3-E5110BE0BB55}" type="datetimeFigureOut">
              <a:rPr lang="en-US"/>
              <a:pPr>
                <a:defRPr/>
              </a:pPr>
              <a:t>8/9/2019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B0D7E53-3B2F-4FFE-8763-FA7C11E562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6000" kern="1200">
        <a:solidFill>
          <a:schemeClr val="tx1"/>
        </a:solidFill>
        <a:latin typeface="+mn-lt"/>
        <a:ea typeface="+mn-ea"/>
        <a:cs typeface="+mn-cs"/>
      </a:defRPr>
    </a:lvl1pPr>
    <a:lvl2pPr marL="2190750" algn="l" rtl="0" eaLnBrk="0" fontAlgn="base" hangingPunct="0">
      <a:spcBef>
        <a:spcPct val="30000"/>
      </a:spcBef>
      <a:spcAft>
        <a:spcPct val="0"/>
      </a:spcAft>
      <a:defRPr sz="6000" kern="1200">
        <a:solidFill>
          <a:schemeClr val="tx1"/>
        </a:solidFill>
        <a:latin typeface="+mn-lt"/>
        <a:ea typeface="+mn-ea"/>
        <a:cs typeface="+mn-cs"/>
      </a:defRPr>
    </a:lvl2pPr>
    <a:lvl3pPr marL="4381500" algn="l" rtl="0" eaLnBrk="0" fontAlgn="base" hangingPunct="0">
      <a:spcBef>
        <a:spcPct val="30000"/>
      </a:spcBef>
      <a:spcAft>
        <a:spcPct val="0"/>
      </a:spcAft>
      <a:defRPr sz="6000" kern="1200">
        <a:solidFill>
          <a:schemeClr val="tx1"/>
        </a:solidFill>
        <a:latin typeface="+mn-lt"/>
        <a:ea typeface="+mn-ea"/>
        <a:cs typeface="+mn-cs"/>
      </a:defRPr>
    </a:lvl3pPr>
    <a:lvl4pPr marL="6572250" algn="l" rtl="0" eaLnBrk="0" fontAlgn="base" hangingPunct="0">
      <a:spcBef>
        <a:spcPct val="30000"/>
      </a:spcBef>
      <a:spcAft>
        <a:spcPct val="0"/>
      </a:spcAft>
      <a:defRPr sz="6000" kern="1200">
        <a:solidFill>
          <a:schemeClr val="tx1"/>
        </a:solidFill>
        <a:latin typeface="+mn-lt"/>
        <a:ea typeface="+mn-ea"/>
        <a:cs typeface="+mn-cs"/>
      </a:defRPr>
    </a:lvl4pPr>
    <a:lvl5pPr marL="8763000" algn="l" rtl="0" eaLnBrk="0" fontAlgn="base" hangingPunct="0">
      <a:spcBef>
        <a:spcPct val="30000"/>
      </a:spcBef>
      <a:spcAft>
        <a:spcPct val="0"/>
      </a:spcAft>
      <a:defRPr sz="60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6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6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6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6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6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10F411-EFB3-40D1-A6C4-BC8335FE564A}" type="slidenum">
              <a:rPr lang="en-US" altLang="en-US" sz="1200"/>
              <a:pPr>
                <a:spcBef>
                  <a:spcPct val="0"/>
                </a:spcBef>
              </a:pPr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0" y="5387342"/>
            <a:ext cx="32918400" cy="1146048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02008A-564A-472F-BF5D-17C1C5EA536A}" type="datetimeFigureOut">
              <a:rPr lang="en-US" smtClean="0"/>
              <a:pPr>
                <a:defRPr/>
              </a:pPr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E58D9-4A23-4376-B381-4B377BD515F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832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B8E2A3-FCDB-4804-8E48-08F8B47D1501}" type="datetimeFigureOut">
              <a:rPr lang="en-US" smtClean="0"/>
              <a:pPr>
                <a:defRPr/>
              </a:pPr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8775C-B28C-48CC-983D-AED7E213C3A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35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0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0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8C0641-4981-4D84-AFC1-C78B1F41C873}" type="datetimeFigureOut">
              <a:rPr lang="en-US" smtClean="0"/>
              <a:pPr>
                <a:defRPr/>
              </a:pPr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42C38-1549-43C2-841C-7D54D6C9142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05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4E757A-25E2-4C01-BB4D-B2E98D40BED6}" type="datetimeFigureOut">
              <a:rPr lang="en-US" smtClean="0"/>
              <a:pPr>
                <a:defRPr/>
              </a:pPr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E8C716-253A-48C5-A875-33B88D121C5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57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0" y="8206745"/>
            <a:ext cx="37856160" cy="13693138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0" y="22029425"/>
            <a:ext cx="37856160" cy="7200898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579838-7A60-4FF4-9CD7-A35A2E900F54}" type="datetimeFigureOut">
              <a:rPr lang="en-US" smtClean="0"/>
              <a:pPr>
                <a:defRPr/>
              </a:pPr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32EF0-4DA4-4113-B633-D0909D2744D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036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C3E0ED-71BF-410D-BFBD-0146F1F246FD}" type="datetimeFigureOut">
              <a:rPr lang="en-US" smtClean="0"/>
              <a:pPr>
                <a:defRPr/>
              </a:pPr>
              <a:t>8/9/2019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39E1F-5446-47F5-9051-CAD28C54027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004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3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39" y="8069582"/>
            <a:ext cx="18568033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39" y="12024360"/>
            <a:ext cx="18568033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0" y="8069582"/>
            <a:ext cx="18659477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0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6EA498-424F-4F46-ACB7-1DDCE52CB558}" type="datetimeFigureOut">
              <a:rPr lang="en-US" smtClean="0"/>
              <a:pPr>
                <a:defRPr/>
              </a:pPr>
              <a:t>8/9/2019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47953-91D7-4C6A-9544-0685B27914D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87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354948-F6B1-4DB2-BE87-8A5BD25ED32E}" type="datetimeFigureOut">
              <a:rPr lang="en-US" smtClean="0"/>
              <a:pPr>
                <a:defRPr/>
              </a:pPr>
              <a:t>8/9/2019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8114B-17B8-4FDF-8746-59FEF664B66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148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28F3C8-654D-45CF-8D20-EB4422A4D48B}" type="datetimeFigureOut">
              <a:rPr lang="en-US" smtClean="0"/>
              <a:pPr>
                <a:defRPr/>
              </a:pPr>
              <a:t>8/9/2019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60535-FF98-43D2-AF90-9FA821AD4B6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694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9" y="2194560"/>
            <a:ext cx="14156053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2"/>
            <a:ext cx="22219920" cy="233934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9" y="9875520"/>
            <a:ext cx="14156053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1FD1F8-B411-4985-A24A-6CE30F22D59E}" type="datetimeFigureOut">
              <a:rPr lang="en-US" smtClean="0"/>
              <a:pPr>
                <a:defRPr/>
              </a:pPr>
              <a:t>8/9/2019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B64023-3E62-4C98-8910-56E0F3068EA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64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9" y="2194560"/>
            <a:ext cx="14156053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659477" y="4739642"/>
            <a:ext cx="22219920" cy="23393400"/>
          </a:xfrm>
        </p:spPr>
        <p:txBody>
          <a:bodyPr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9" y="9875520"/>
            <a:ext cx="14156053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225F63-FF71-4A9A-8DEF-A5B147A31AF4}" type="datetimeFigureOut">
              <a:rPr lang="en-US" smtClean="0"/>
              <a:pPr>
                <a:defRPr/>
              </a:pPr>
              <a:t>8/9/2019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91771-DBF8-4CC9-B702-E616F5F62CD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07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3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9BD26A-0F9D-4E56-A02F-02A2FD92C2CC}" type="datetimeFigureOut">
              <a:rPr lang="en-US" smtClean="0"/>
              <a:pPr>
                <a:defRPr/>
              </a:pPr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2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6336FB-F6F2-44AB-B5AD-8FE8459A273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4461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90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6708100"/>
            <a:ext cx="43891200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438912" tIns="219456" rIns="438912" bIns="219456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0930" y="27015986"/>
            <a:ext cx="7529340" cy="48706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WSU Mark Colors">
      <a:dk1>
        <a:sysClr val="windowText" lastClr="000000"/>
      </a:dk1>
      <a:lt1>
        <a:sysClr val="window" lastClr="FFFFFF"/>
      </a:lt1>
      <a:dk2>
        <a:srgbClr val="0C5449"/>
      </a:dk2>
      <a:lt2>
        <a:srgbClr val="CEDDDB"/>
      </a:lt2>
      <a:accent1>
        <a:srgbClr val="CCA500"/>
      </a:accent1>
      <a:accent2>
        <a:srgbClr val="8B2145"/>
      </a:accent2>
      <a:accent3>
        <a:srgbClr val="006666"/>
      </a:accent3>
      <a:accent4>
        <a:srgbClr val="8B835F"/>
      </a:accent4>
      <a:accent5>
        <a:srgbClr val="DAD6BD"/>
      </a:accent5>
      <a:accent6>
        <a:srgbClr val="999999"/>
      </a:accent6>
      <a:hlink>
        <a:srgbClr val="DFDDD1"/>
      </a:hlink>
      <a:folHlink>
        <a:srgbClr val="CCA5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93594E8-E520-42D5-B6FD-64FF8CBEF497}" vid="{B4E0A060-A21E-46B5-91DD-99E0D36288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Theme1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ay9446</dc:creator>
  <cp:lastModifiedBy>Meriam Issa</cp:lastModifiedBy>
  <cp:revision>4</cp:revision>
  <dcterms:created xsi:type="dcterms:W3CDTF">2010-03-17T06:58:33Z</dcterms:created>
  <dcterms:modified xsi:type="dcterms:W3CDTF">2019-08-09T13:35:25Z</dcterms:modified>
</cp:coreProperties>
</file>