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43891200" cy="43891200"/>
  <p:notesSz cx="32918400" cy="4389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730250" indent="-273050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462088" indent="-547688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2193925" indent="-822325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925763" indent="-1096963" algn="l" rtl="0" eaLnBrk="0" fontAlgn="base" hangingPunct="0">
      <a:spcBef>
        <a:spcPct val="0"/>
      </a:spcBef>
      <a:spcAft>
        <a:spcPct val="0"/>
      </a:spcAft>
      <a:defRPr sz="3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8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3824">
          <p15:clr>
            <a:srgbClr val="A4A3A4"/>
          </p15:clr>
        </p15:guide>
        <p15:guide id="3" pos="768">
          <p15:clr>
            <a:srgbClr val="A4A3A4"/>
          </p15:clr>
        </p15:guide>
        <p15:guide id="4" pos="26880">
          <p15:clr>
            <a:srgbClr val="A4A3A4"/>
          </p15:clr>
        </p15:guide>
        <p15:guide id="5" pos="8960">
          <p15:clr>
            <a:srgbClr val="A4A3A4"/>
          </p15:clr>
        </p15:guide>
        <p15:guide id="6" pos="186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134A3D"/>
    <a:srgbClr val="E1CC33"/>
    <a:srgbClr val="004435"/>
    <a:srgbClr val="004533"/>
    <a:srgbClr val="930028"/>
    <a:srgbClr val="155D4C"/>
    <a:srgbClr val="0B7A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1080" y="192"/>
      </p:cViewPr>
      <p:guideLst>
        <p:guide orient="horz" pos="13824"/>
        <p:guide pos="13824"/>
        <p:guide pos="768"/>
        <p:guide pos="26880"/>
        <p:guide pos="8960"/>
        <p:guide pos="186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193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193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pitchFamily="-84" charset="-128"/>
              </a:defRPr>
            </a:lvl1pPr>
          </a:lstStyle>
          <a:p>
            <a:pPr>
              <a:defRPr/>
            </a:pPr>
            <a:fld id="{2B743E11-2CCB-4A71-8401-6516E729774B}" type="datetimeFigureOut">
              <a:rPr lang="en-US" altLang="en-US"/>
              <a:pPr>
                <a:defRPr/>
              </a:pPr>
              <a:t>8/9/2019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29600" y="3292475"/>
            <a:ext cx="16459200" cy="164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292475" y="20848638"/>
            <a:ext cx="26333450" cy="197500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1689338"/>
            <a:ext cx="14265275" cy="2193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8646775" y="41689338"/>
            <a:ext cx="14263688" cy="21939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BF35C1-4EBB-4A50-9F53-6FE58228C0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FF90AE7-C4B8-4FA5-BBBC-F483BBFF470C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814513" y="10728325"/>
            <a:ext cx="40271700" cy="28295600"/>
            <a:chOff x="238" y="1056"/>
            <a:chExt cx="5285" cy="2785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1pPr>
                <a:lvl2pPr marL="742950" indent="-285750"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2pPr>
                <a:lvl3pPr marL="1143000" indent="-228600"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3pPr>
                <a:lvl4pPr marL="1600200" indent="-228600"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4pPr>
                <a:lvl5pPr marL="2057400" indent="-228600"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5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0 w 5273"/>
                  <a:gd name="T3" fmla="*/ 0 h 1393"/>
                  <a:gd name="T4" fmla="*/ 0 w 5273"/>
                  <a:gd name="T5" fmla="*/ 1392 h 13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>
                  <a:gd name="T0" fmla="*/ 5272 w 5273"/>
                  <a:gd name="T1" fmla="*/ 0 h 1393"/>
                  <a:gd name="T2" fmla="*/ 5272 w 5273"/>
                  <a:gd name="T3" fmla="*/ 1392 h 1393"/>
                  <a:gd name="T4" fmla="*/ 0 w 5273"/>
                  <a:gd name="T5" fmla="*/ 1392 h 139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195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1pPr>
                <a:lvl2pPr marL="742950" indent="-285750"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2pPr>
                <a:lvl3pPr marL="1143000" indent="-228600"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3pPr>
                <a:lvl4pPr marL="1600200" indent="-228600"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4pPr>
                <a:lvl5pPr marL="2057400" indent="-228600"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0 w 5281"/>
                  <a:gd name="T3" fmla="*/ 0 h 97"/>
                  <a:gd name="T4" fmla="*/ 0 w 5281"/>
                  <a:gd name="T5" fmla="*/ 96 h 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>
                  <a:gd name="T0" fmla="*/ 5280 w 5281"/>
                  <a:gd name="T1" fmla="*/ 0 h 97"/>
                  <a:gd name="T2" fmla="*/ 5280 w 5281"/>
                  <a:gd name="T3" fmla="*/ 96 h 97"/>
                  <a:gd name="T4" fmla="*/ 0 w 5281"/>
                  <a:gd name="T5" fmla="*/ 96 h 9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1pPr>
                <a:lvl2pPr marL="742950" indent="-285750"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2pPr>
                <a:lvl3pPr marL="1143000" indent="-228600"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3pPr>
                <a:lvl4pPr marL="1600200" indent="-228600"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4pPr>
                <a:lvl5pPr marL="2057400" indent="-228600"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800">
                    <a:solidFill>
                      <a:schemeClr val="tx1"/>
                    </a:solidFill>
                    <a:latin typeface="Times New Roman" pitchFamily="18" charset="0"/>
                    <a:ea typeface="ＭＳ Ｐゴシック" pitchFamily="-84" charset="-128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96 w 97"/>
                  <a:gd name="T3" fmla="*/ 1103 h 1104"/>
                  <a:gd name="T4" fmla="*/ 96 w 97"/>
                  <a:gd name="T5" fmla="*/ 0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>
                  <a:gd name="T0" fmla="*/ 0 w 97"/>
                  <a:gd name="T1" fmla="*/ 1103 h 1104"/>
                  <a:gd name="T2" fmla="*/ 0 w 97"/>
                  <a:gd name="T3" fmla="*/ 0 h 1104"/>
                  <a:gd name="T4" fmla="*/ 96 w 97"/>
                  <a:gd name="T5" fmla="*/ 0 h 11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87" name="Rectangle 1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4015318" y="13655676"/>
            <a:ext cx="37308367" cy="7315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-258414" tIns="252510" rIns="-258414" bIns="25251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582834" y="25847676"/>
            <a:ext cx="30725533" cy="112141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-258414" tIns="252510" rIns="-258414" bIns="252510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Monotype Sorts" pitchFamily="-10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828800" y="40478075"/>
            <a:ext cx="9144000" cy="2927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258414" tIns="252510" rIns="-258414" bIns="252510" numCol="1" anchor="ctr" anchorCtr="0" compatLnSpc="1">
            <a:prstTxWarp prst="textNoShape">
              <a:avLst/>
            </a:prstTxWarp>
          </a:bodyPr>
          <a:lstStyle>
            <a:lvl1pPr>
              <a:defRPr sz="7700">
                <a:latin typeface="Times New Roman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4997113" y="40478075"/>
            <a:ext cx="13896975" cy="2927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258414" tIns="252510" rIns="-258414" bIns="252510" numCol="1" anchor="ctr" anchorCtr="0" compatLnSpc="1">
            <a:prstTxWarp prst="textNoShape">
              <a:avLst/>
            </a:prstTxWarp>
          </a:bodyPr>
          <a:lstStyle>
            <a:lvl1pPr algn="ctr">
              <a:defRPr sz="7700">
                <a:latin typeface="Times New Roman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2918400" y="40478075"/>
            <a:ext cx="9144000" cy="2927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-258414" tIns="252510" rIns="-258414" bIns="252510" numCol="1" anchor="ctr" anchorCtr="0" compatLnSpc="1">
            <a:prstTxWarp prst="textNoShape">
              <a:avLst/>
            </a:prstTxWarp>
          </a:bodyPr>
          <a:lstStyle>
            <a:lvl1pPr algn="r">
              <a:defRPr sz="7700"/>
            </a:lvl1pPr>
          </a:lstStyle>
          <a:p>
            <a:fld id="{C4DDDE06-7F88-4BE5-B88A-3828440CA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1552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1758950"/>
            <a:ext cx="39501233" cy="7315200"/>
          </a:xfrm>
          <a:prstGeom prst="rect">
            <a:avLst/>
          </a:prstGeom>
        </p:spPr>
        <p:txBody>
          <a:bodyPr vert="horz" lIns="146304" tIns="73152" rIns="146304" bIns="7315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985" y="10242551"/>
            <a:ext cx="39501233" cy="28965526"/>
          </a:xfrm>
          <a:prstGeom prst="rect">
            <a:avLst/>
          </a:prstGeom>
        </p:spPr>
        <p:txBody>
          <a:bodyPr vert="eaVert" lIns="146304" tIns="73152" rIns="146304" bIns="7315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7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967" y="1758951"/>
            <a:ext cx="9874251" cy="37449126"/>
          </a:xfrm>
          <a:prstGeom prst="rect">
            <a:avLst/>
          </a:prstGeom>
        </p:spPr>
        <p:txBody>
          <a:bodyPr vert="eaVert" lIns="146304" tIns="73152" rIns="146304" bIns="7315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985" y="1758951"/>
            <a:ext cx="29423783" cy="37449126"/>
          </a:xfrm>
          <a:prstGeom prst="rect">
            <a:avLst/>
          </a:prstGeom>
        </p:spPr>
        <p:txBody>
          <a:bodyPr vert="eaVert" lIns="146304" tIns="73152" rIns="146304" bIns="7315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1758950"/>
            <a:ext cx="39501233" cy="7315200"/>
          </a:xfrm>
          <a:prstGeom prst="rect">
            <a:avLst/>
          </a:prstGeom>
        </p:spPr>
        <p:txBody>
          <a:bodyPr vert="horz" lIns="146304" tIns="73152" rIns="146304" bIns="7315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985" y="10242551"/>
            <a:ext cx="39501233" cy="28965526"/>
          </a:xfrm>
          <a:prstGeom prst="rect">
            <a:avLst/>
          </a:prstGeom>
        </p:spPr>
        <p:txBody>
          <a:bodyPr vert="horz" lIns="146304" tIns="73152" rIns="146304" bIns="73152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5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8203527"/>
            <a:ext cx="37308367" cy="8718550"/>
          </a:xfrm>
          <a:prstGeom prst="rect">
            <a:avLst/>
          </a:prstGeom>
        </p:spPr>
        <p:txBody>
          <a:bodyPr vert="horz" lIns="146304" tIns="73152" rIns="146304" bIns="73152"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8602326"/>
            <a:ext cx="37308367" cy="9601200"/>
          </a:xfrm>
          <a:prstGeom prst="rect">
            <a:avLst/>
          </a:prstGeom>
        </p:spPr>
        <p:txBody>
          <a:bodyPr vert="horz" lIns="146304" tIns="73152" rIns="146304" bIns="73152" anchor="b"/>
          <a:lstStyle>
            <a:lvl1pPr marL="0" indent="0">
              <a:buNone/>
              <a:defRPr sz="3200"/>
            </a:lvl1pPr>
            <a:lvl2pPr marL="731520" indent="0">
              <a:buNone/>
              <a:defRPr sz="2900"/>
            </a:lvl2pPr>
            <a:lvl3pPr marL="1463040" indent="0">
              <a:buNone/>
              <a:defRPr sz="2600"/>
            </a:lvl3pPr>
            <a:lvl4pPr marL="2194560" indent="0">
              <a:buNone/>
              <a:defRPr sz="2200"/>
            </a:lvl4pPr>
            <a:lvl5pPr marL="2926080" indent="0">
              <a:buNone/>
              <a:defRPr sz="2200"/>
            </a:lvl5pPr>
            <a:lvl6pPr marL="3657600" indent="0">
              <a:buNone/>
              <a:defRPr sz="2200"/>
            </a:lvl6pPr>
            <a:lvl7pPr marL="4389120" indent="0">
              <a:buNone/>
              <a:defRPr sz="2200"/>
            </a:lvl7pPr>
            <a:lvl8pPr marL="5120640" indent="0">
              <a:buNone/>
              <a:defRPr sz="2200"/>
            </a:lvl8pPr>
            <a:lvl9pPr marL="5852160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578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1758950"/>
            <a:ext cx="39501233" cy="7315200"/>
          </a:xfrm>
          <a:prstGeom prst="rect">
            <a:avLst/>
          </a:prstGeom>
        </p:spPr>
        <p:txBody>
          <a:bodyPr vert="horz" lIns="146304" tIns="73152" rIns="146304" bIns="7315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984" y="10242551"/>
            <a:ext cx="19649016" cy="28965526"/>
          </a:xfrm>
          <a:prstGeom prst="rect">
            <a:avLst/>
          </a:prstGeom>
        </p:spPr>
        <p:txBody>
          <a:bodyPr vert="horz" lIns="146304" tIns="73152" rIns="146304" bIns="73152"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7201" y="10242551"/>
            <a:ext cx="19649017" cy="28965526"/>
          </a:xfrm>
          <a:prstGeom prst="rect">
            <a:avLst/>
          </a:prstGeom>
        </p:spPr>
        <p:txBody>
          <a:bodyPr vert="horz" lIns="146304" tIns="73152" rIns="146304" bIns="73152"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4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1758950"/>
            <a:ext cx="39501233" cy="7315200"/>
          </a:xfrm>
          <a:prstGeom prst="rect">
            <a:avLst/>
          </a:prstGeom>
        </p:spPr>
        <p:txBody>
          <a:bodyPr vert="horz" lIns="146304" tIns="73152" rIns="146304" bIns="73152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985" y="9823451"/>
            <a:ext cx="19392900" cy="4095750"/>
          </a:xfrm>
          <a:prstGeom prst="rect">
            <a:avLst/>
          </a:prstGeom>
        </p:spPr>
        <p:txBody>
          <a:bodyPr vert="horz" lIns="146304" tIns="73152" rIns="146304" bIns="73152"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985" y="13919200"/>
            <a:ext cx="19392900" cy="25288876"/>
          </a:xfrm>
          <a:prstGeom prst="rect">
            <a:avLst/>
          </a:prstGeom>
        </p:spPr>
        <p:txBody>
          <a:bodyPr vert="horz" lIns="146304" tIns="73152" rIns="146304" bIns="73152"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967" y="9823451"/>
            <a:ext cx="19399251" cy="4095750"/>
          </a:xfrm>
          <a:prstGeom prst="rect">
            <a:avLst/>
          </a:prstGeom>
        </p:spPr>
        <p:txBody>
          <a:bodyPr vert="horz" lIns="146304" tIns="73152" rIns="146304" bIns="73152"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967" y="13919200"/>
            <a:ext cx="19399251" cy="25288876"/>
          </a:xfrm>
          <a:prstGeom prst="rect">
            <a:avLst/>
          </a:prstGeom>
        </p:spPr>
        <p:txBody>
          <a:bodyPr vert="horz" lIns="146304" tIns="73152" rIns="146304" bIns="73152"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9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1758950"/>
            <a:ext cx="39501233" cy="7315200"/>
          </a:xfrm>
          <a:prstGeom prst="rect">
            <a:avLst/>
          </a:prstGeom>
        </p:spPr>
        <p:txBody>
          <a:bodyPr vert="horz" lIns="146304" tIns="73152" rIns="146304" bIns="73152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5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609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985" y="1746251"/>
            <a:ext cx="14439900" cy="7439026"/>
          </a:xfrm>
          <a:prstGeom prst="rect">
            <a:avLst/>
          </a:prstGeom>
        </p:spPr>
        <p:txBody>
          <a:bodyPr vert="horz" lIns="146304" tIns="73152" rIns="146304" bIns="73152"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817" y="1746251"/>
            <a:ext cx="24536400" cy="37461826"/>
          </a:xfrm>
          <a:prstGeom prst="rect">
            <a:avLst/>
          </a:prstGeom>
        </p:spPr>
        <p:txBody>
          <a:bodyPr vert="horz" lIns="146304" tIns="73152" rIns="146304" bIns="73152"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985" y="9185276"/>
            <a:ext cx="14439900" cy="30022800"/>
          </a:xfrm>
          <a:prstGeom prst="rect">
            <a:avLst/>
          </a:prstGeom>
        </p:spPr>
        <p:txBody>
          <a:bodyPr vert="horz" lIns="146304" tIns="73152" rIns="146304" bIns="73152"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6784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134" y="30724477"/>
            <a:ext cx="26335567" cy="3625850"/>
          </a:xfrm>
          <a:prstGeom prst="rect">
            <a:avLst/>
          </a:prstGeom>
        </p:spPr>
        <p:txBody>
          <a:bodyPr vert="horz" lIns="146304" tIns="73152" rIns="146304" bIns="73152"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134" y="3921126"/>
            <a:ext cx="26335567" cy="26336624"/>
          </a:xfrm>
          <a:prstGeom prst="rect">
            <a:avLst/>
          </a:prstGeom>
        </p:spPr>
        <p:txBody>
          <a:bodyPr vert="horz" lIns="146304" tIns="73152" rIns="146304" bIns="73152"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134" y="34350326"/>
            <a:ext cx="26335567" cy="5153024"/>
          </a:xfrm>
          <a:prstGeom prst="rect">
            <a:avLst/>
          </a:prstGeom>
        </p:spPr>
        <p:txBody>
          <a:bodyPr vert="horz" lIns="146304" tIns="73152" rIns="146304" bIns="73152"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642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34A3D"/>
            </a:gs>
            <a:gs pos="67999">
              <a:srgbClr val="006666"/>
            </a:gs>
            <a:gs pos="100000">
              <a:srgbClr val="E1CC3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"/>
          <p:cNvSpPr>
            <a:spLocks noChangeArrowheads="1"/>
          </p:cNvSpPr>
          <p:nvPr userDrawn="1"/>
        </p:nvSpPr>
        <p:spPr bwMode="auto">
          <a:xfrm>
            <a:off x="1219200" y="5732463"/>
            <a:ext cx="41452800" cy="369839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6304" tIns="73152" rIns="146304" bIns="73152" anchor="ctr"/>
          <a:lstStyle>
            <a:lvl1pPr>
              <a:defRPr sz="38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itchFamily="18" charset="0"/>
                <a:ea typeface="ＭＳ Ｐゴシック" pitchFamily="-8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5013325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l" defTabSz="5013325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Calibri" charset="0"/>
          <a:ea typeface="ＭＳ Ｐゴシック" pitchFamily="-106" charset="-128"/>
          <a:cs typeface="ＭＳ Ｐゴシック" pitchFamily="-106" charset="-128"/>
        </a:defRPr>
      </a:lvl2pPr>
      <a:lvl3pPr algn="l" defTabSz="5013325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Calibri" charset="0"/>
          <a:ea typeface="ＭＳ Ｐゴシック" pitchFamily="-106" charset="-128"/>
          <a:cs typeface="ＭＳ Ｐゴシック" pitchFamily="-106" charset="-128"/>
        </a:defRPr>
      </a:lvl3pPr>
      <a:lvl4pPr algn="l" defTabSz="5013325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Calibri" charset="0"/>
          <a:ea typeface="ＭＳ Ｐゴシック" pitchFamily="-106" charset="-128"/>
          <a:cs typeface="ＭＳ Ｐゴシック" pitchFamily="-106" charset="-128"/>
        </a:defRPr>
      </a:lvl4pPr>
      <a:lvl5pPr algn="l" defTabSz="5013325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Calibri" charset="0"/>
          <a:ea typeface="ＭＳ Ｐゴシック" pitchFamily="-106" charset="-128"/>
          <a:cs typeface="ＭＳ Ｐゴシック" pitchFamily="-106" charset="-128"/>
        </a:defRPr>
      </a:lvl5pPr>
      <a:lvl6pPr marL="731520" algn="l" defTabSz="501396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-106" charset="0"/>
        </a:defRPr>
      </a:lvl6pPr>
      <a:lvl7pPr marL="1463040" algn="l" defTabSz="501396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-106" charset="0"/>
        </a:defRPr>
      </a:lvl7pPr>
      <a:lvl8pPr marL="2194560" algn="l" defTabSz="501396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-106" charset="0"/>
        </a:defRPr>
      </a:lvl8pPr>
      <a:lvl9pPr marL="2926080" algn="l" defTabSz="5013960" rtl="0" eaLnBrk="0" fontAlgn="base" hangingPunct="0">
        <a:spcBef>
          <a:spcPct val="0"/>
        </a:spcBef>
        <a:spcAft>
          <a:spcPct val="0"/>
        </a:spcAft>
        <a:defRPr sz="24200">
          <a:solidFill>
            <a:schemeClr val="tx2"/>
          </a:solidFill>
          <a:latin typeface="Times New Roman" pitchFamily="-106" charset="0"/>
        </a:defRPr>
      </a:lvl9pPr>
    </p:titleStyle>
    <p:bodyStyle>
      <a:lvl1pPr marL="1881188" indent="-1881188" algn="l" defTabSz="501332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84" charset="2"/>
        <a:buChar char="n"/>
        <a:defRPr sz="176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4073525" indent="-1563688" algn="l" defTabSz="501332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5400">
          <a:solidFill>
            <a:schemeClr val="tx1"/>
          </a:solidFill>
          <a:latin typeface="+mn-lt"/>
          <a:ea typeface="ＭＳ Ｐゴシック" pitchFamily="-106" charset="-128"/>
        </a:defRPr>
      </a:lvl2pPr>
      <a:lvl3pPr marL="6267450" indent="-1254125" algn="l" defTabSz="501332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84" charset="2"/>
        <a:buChar char="n"/>
        <a:defRPr sz="13100">
          <a:solidFill>
            <a:schemeClr val="tx1"/>
          </a:solidFill>
          <a:latin typeface="+mn-lt"/>
          <a:ea typeface="ＭＳ Ｐゴシック" pitchFamily="-106" charset="-128"/>
        </a:defRPr>
      </a:lvl3pPr>
      <a:lvl4pPr marL="8775700" indent="-1250950" algn="l" defTabSz="501332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1000">
          <a:solidFill>
            <a:schemeClr val="tx1"/>
          </a:solidFill>
          <a:latin typeface="+mn-lt"/>
          <a:ea typeface="ＭＳ Ｐゴシック" pitchFamily="-106" charset="-128"/>
        </a:defRPr>
      </a:lvl4pPr>
      <a:lvl5pPr marL="11282363" indent="-1249363" algn="l" defTabSz="5013325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1000">
          <a:solidFill>
            <a:schemeClr val="tx1"/>
          </a:solidFill>
          <a:latin typeface="+mn-lt"/>
          <a:ea typeface="ＭＳ Ｐゴシック" pitchFamily="-106" charset="-128"/>
        </a:defRPr>
      </a:lvl5pPr>
      <a:lvl6pPr marL="12014200" indent="-1249680" algn="l" defTabSz="501396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1000">
          <a:solidFill>
            <a:schemeClr val="tx1"/>
          </a:solidFill>
          <a:latin typeface="+mn-lt"/>
          <a:ea typeface="ＭＳ Ｐゴシック" pitchFamily="-106" charset="-128"/>
        </a:defRPr>
      </a:lvl6pPr>
      <a:lvl7pPr marL="12745720" indent="-1249680" algn="l" defTabSz="501396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1000">
          <a:solidFill>
            <a:schemeClr val="tx1"/>
          </a:solidFill>
          <a:latin typeface="+mn-lt"/>
          <a:ea typeface="ＭＳ Ｐゴシック" pitchFamily="-106" charset="-128"/>
        </a:defRPr>
      </a:lvl7pPr>
      <a:lvl8pPr marL="13477240" indent="-1249680" algn="l" defTabSz="501396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1000">
          <a:solidFill>
            <a:schemeClr val="tx1"/>
          </a:solidFill>
          <a:latin typeface="+mn-lt"/>
          <a:ea typeface="ＭＳ Ｐゴシック" pitchFamily="-106" charset="-128"/>
        </a:defRPr>
      </a:lvl8pPr>
      <a:lvl9pPr marL="14208760" indent="-1249680" algn="l" defTabSz="5013960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1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195388" y="1058863"/>
            <a:ext cx="41376600" cy="434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2400"/>
          </a:p>
        </p:txBody>
      </p:sp>
      <p:sp>
        <p:nvSpPr>
          <p:cNvPr id="13321" name="Rectangle 232"/>
          <p:cNvSpPr>
            <a:spLocks noChangeArrowheads="1"/>
          </p:cNvSpPr>
          <p:nvPr/>
        </p:nvSpPr>
        <p:spPr bwMode="auto">
          <a:xfrm>
            <a:off x="1524000" y="6096000"/>
            <a:ext cx="12704763" cy="1371600"/>
          </a:xfrm>
          <a:prstGeom prst="rect">
            <a:avLst/>
          </a:prstGeom>
          <a:solidFill>
            <a:srgbClr val="134A3D"/>
          </a:solidFill>
          <a:ln>
            <a:noFill/>
          </a:ln>
        </p:spPr>
        <p:txBody>
          <a:bodyPr wrap="none" lIns="146304" tIns="73152" rIns="146304" bIns="73152"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ABSTRACT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5445125" y="1292225"/>
            <a:ext cx="33985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6000" b="1">
                <a:solidFill>
                  <a:srgbClr val="134A3D"/>
                </a:solidFill>
                <a:latin typeface="Calibri" panose="020F0502020204030204" pitchFamily="34" charset="0"/>
              </a:rPr>
              <a:t>4’x4’ POSTER TITLE 4’x4’ POSTER TITLE, PRINTED @100% </a:t>
            </a:r>
          </a:p>
          <a:p>
            <a:pPr algn="ctr"/>
            <a:r>
              <a:rPr lang="en-US" altLang="en-US" sz="6000" b="1">
                <a:solidFill>
                  <a:srgbClr val="134A3D"/>
                </a:solidFill>
                <a:latin typeface="Calibri" panose="020F0502020204030204" pitchFamily="34" charset="0"/>
              </a:rPr>
              <a:t>4’x4’ POSTER TITLE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445125" y="3230563"/>
            <a:ext cx="339852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dirty="0">
                <a:solidFill>
                  <a:srgbClr val="134A3D"/>
                </a:solidFill>
                <a:latin typeface="+mj-lt"/>
                <a:ea typeface="ＭＳ Ｐゴシック" charset="0"/>
                <a:cs typeface="ＭＳ Ｐゴシック" charset="0"/>
              </a:rPr>
              <a:t>AUTHORS</a:t>
            </a:r>
          </a:p>
          <a:p>
            <a:pPr algn="ctr">
              <a:defRPr/>
            </a:pPr>
            <a:r>
              <a:rPr lang="en-US" sz="4800" dirty="0">
                <a:solidFill>
                  <a:srgbClr val="134A3D"/>
                </a:solidFill>
                <a:latin typeface="+mj-lt"/>
                <a:ea typeface="ＭＳ Ｐゴシック" charset="0"/>
                <a:cs typeface="ＭＳ Ｐゴシック" charset="0"/>
              </a:rPr>
              <a:t>AFFILIATES</a:t>
            </a:r>
          </a:p>
        </p:txBody>
      </p:sp>
      <p:sp>
        <p:nvSpPr>
          <p:cNvPr id="36" name="Rectangle 232"/>
          <p:cNvSpPr>
            <a:spLocks noChangeArrowheads="1"/>
          </p:cNvSpPr>
          <p:nvPr/>
        </p:nvSpPr>
        <p:spPr bwMode="auto">
          <a:xfrm>
            <a:off x="29641800" y="6096000"/>
            <a:ext cx="12704763" cy="1371600"/>
          </a:xfrm>
          <a:prstGeom prst="rect">
            <a:avLst/>
          </a:prstGeom>
          <a:solidFill>
            <a:srgbClr val="134A3D"/>
          </a:solidFill>
          <a:ln>
            <a:noFill/>
          </a:ln>
        </p:spPr>
        <p:txBody>
          <a:bodyPr wrap="none" lIns="146304" tIns="73152" rIns="146304" bIns="73152"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CHARTS/FIGURES</a:t>
            </a:r>
          </a:p>
        </p:txBody>
      </p:sp>
      <p:sp>
        <p:nvSpPr>
          <p:cNvPr id="37" name="Rectangle 232"/>
          <p:cNvSpPr>
            <a:spLocks noChangeArrowheads="1"/>
          </p:cNvSpPr>
          <p:nvPr/>
        </p:nvSpPr>
        <p:spPr bwMode="auto">
          <a:xfrm>
            <a:off x="15582900" y="6096000"/>
            <a:ext cx="12704763" cy="1371600"/>
          </a:xfrm>
          <a:prstGeom prst="rect">
            <a:avLst/>
          </a:prstGeom>
          <a:solidFill>
            <a:srgbClr val="134A3D"/>
          </a:solidFill>
          <a:ln>
            <a:noFill/>
          </a:ln>
        </p:spPr>
        <p:txBody>
          <a:bodyPr wrap="none" lIns="146304" tIns="73152" rIns="146304" bIns="73152"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MATERIALS</a:t>
            </a:r>
          </a:p>
        </p:txBody>
      </p:sp>
      <p:sp>
        <p:nvSpPr>
          <p:cNvPr id="40" name="Rectangle 232"/>
          <p:cNvSpPr>
            <a:spLocks noChangeArrowheads="1"/>
          </p:cNvSpPr>
          <p:nvPr/>
        </p:nvSpPr>
        <p:spPr bwMode="auto">
          <a:xfrm>
            <a:off x="1524000" y="18440400"/>
            <a:ext cx="12704763" cy="1371600"/>
          </a:xfrm>
          <a:prstGeom prst="rect">
            <a:avLst/>
          </a:prstGeom>
          <a:solidFill>
            <a:srgbClr val="134A3D"/>
          </a:solidFill>
          <a:ln>
            <a:noFill/>
          </a:ln>
        </p:spPr>
        <p:txBody>
          <a:bodyPr wrap="none" lIns="146304" tIns="73152" rIns="146304" bIns="73152"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INTRODUCTION</a:t>
            </a:r>
          </a:p>
        </p:txBody>
      </p:sp>
      <p:sp>
        <p:nvSpPr>
          <p:cNvPr id="41" name="Rectangle 232"/>
          <p:cNvSpPr>
            <a:spLocks noChangeArrowheads="1"/>
          </p:cNvSpPr>
          <p:nvPr/>
        </p:nvSpPr>
        <p:spPr bwMode="auto">
          <a:xfrm>
            <a:off x="29641800" y="22631400"/>
            <a:ext cx="12704763" cy="1371600"/>
          </a:xfrm>
          <a:prstGeom prst="rect">
            <a:avLst/>
          </a:prstGeom>
          <a:solidFill>
            <a:srgbClr val="134A3D"/>
          </a:solidFill>
          <a:ln>
            <a:noFill/>
          </a:ln>
        </p:spPr>
        <p:txBody>
          <a:bodyPr wrap="none" lIns="146304" tIns="73152" rIns="146304" bIns="73152"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CONCLUSIONS</a:t>
            </a:r>
          </a:p>
        </p:txBody>
      </p:sp>
      <p:sp>
        <p:nvSpPr>
          <p:cNvPr id="42" name="Rectangle 232"/>
          <p:cNvSpPr>
            <a:spLocks noChangeArrowheads="1"/>
          </p:cNvSpPr>
          <p:nvPr/>
        </p:nvSpPr>
        <p:spPr bwMode="auto">
          <a:xfrm>
            <a:off x="15582900" y="20574000"/>
            <a:ext cx="12704763" cy="1371600"/>
          </a:xfrm>
          <a:prstGeom prst="rect">
            <a:avLst/>
          </a:prstGeom>
          <a:solidFill>
            <a:srgbClr val="134A3D"/>
          </a:solidFill>
          <a:ln>
            <a:noFill/>
          </a:ln>
        </p:spPr>
        <p:txBody>
          <a:bodyPr wrap="none" lIns="146304" tIns="73152" rIns="146304" bIns="73152"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METHODS</a:t>
            </a:r>
          </a:p>
        </p:txBody>
      </p:sp>
      <p:sp>
        <p:nvSpPr>
          <p:cNvPr id="43" name="Rectangle 232"/>
          <p:cNvSpPr>
            <a:spLocks noChangeArrowheads="1"/>
          </p:cNvSpPr>
          <p:nvPr/>
        </p:nvSpPr>
        <p:spPr bwMode="auto">
          <a:xfrm>
            <a:off x="29641800" y="31851600"/>
            <a:ext cx="12704763" cy="1371600"/>
          </a:xfrm>
          <a:prstGeom prst="rect">
            <a:avLst/>
          </a:prstGeom>
          <a:solidFill>
            <a:srgbClr val="134A3D"/>
          </a:solidFill>
          <a:ln>
            <a:noFill/>
          </a:ln>
        </p:spPr>
        <p:txBody>
          <a:bodyPr wrap="none" lIns="146304" tIns="73152" rIns="146304" bIns="73152" anchor="ctr"/>
          <a:lstStyle/>
          <a:p>
            <a:pPr algn="ctr">
              <a:defRPr/>
            </a:pPr>
            <a:r>
              <a:rPr lang="en-US" b="1" dirty="0">
                <a:solidFill>
                  <a:srgbClr val="FFFFFF"/>
                </a:solidFill>
                <a:latin typeface="+mj-lt"/>
                <a:ea typeface="ＭＳ Ｐゴシック" charset="0"/>
                <a:cs typeface="ＭＳ Ｐゴシック" charset="0"/>
              </a:rPr>
              <a:t>REFERENCES</a:t>
            </a:r>
          </a:p>
        </p:txBody>
      </p:sp>
      <p:sp>
        <p:nvSpPr>
          <p:cNvPr id="3084" name="Rectangle 239"/>
          <p:cNvSpPr>
            <a:spLocks noChangeArrowheads="1"/>
          </p:cNvSpPr>
          <p:nvPr/>
        </p:nvSpPr>
        <p:spPr bwMode="auto">
          <a:xfrm>
            <a:off x="29641800" y="6096000"/>
            <a:ext cx="12700000" cy="14371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6304" tIns="73152" rIns="146304" bIns="73152" anchor="ctr"/>
          <a:lstStyle>
            <a:lvl1pPr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085" name="TextBox 45"/>
          <p:cNvSpPr txBox="1">
            <a:spLocks noChangeArrowheads="1"/>
          </p:cNvSpPr>
          <p:nvPr/>
        </p:nvSpPr>
        <p:spPr bwMode="auto">
          <a:xfrm>
            <a:off x="30119638" y="15935325"/>
            <a:ext cx="11582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latin typeface="Cambria" panose="02040503050406030204" pitchFamily="18" charset="0"/>
              </a:rPr>
              <a:t>INSERT YOUR TEXT</a:t>
            </a:r>
          </a:p>
        </p:txBody>
      </p:sp>
      <p:pic>
        <p:nvPicPr>
          <p:cNvPr id="3086" name="Picture 46" descr="thei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9638" y="8045450"/>
            <a:ext cx="11658600" cy="777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087" name="Chart 5"/>
          <p:cNvGraphicFramePr>
            <a:graphicFrameLocks/>
          </p:cNvGraphicFramePr>
          <p:nvPr/>
        </p:nvGraphicFramePr>
        <p:xfrm>
          <a:off x="29946600" y="24460200"/>
          <a:ext cx="120777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r:id="rId5" imgW="9155435" imgH="4443617" progId="Excel.Chart.8">
                  <p:embed/>
                </p:oleObj>
              </mc:Choice>
              <mc:Fallback>
                <p:oleObj r:id="rId5" imgW="9155435" imgH="4443617" progId="Excel.Chart.8">
                  <p:embed/>
                  <p:pic>
                    <p:nvPicPr>
                      <p:cNvPr id="0" name="Chart 5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6600" y="24460200"/>
                        <a:ext cx="120777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247"/>
          <p:cNvSpPr txBox="1">
            <a:spLocks noChangeArrowheads="1"/>
          </p:cNvSpPr>
          <p:nvPr/>
        </p:nvSpPr>
        <p:spPr bwMode="auto">
          <a:xfrm>
            <a:off x="30022800" y="33375600"/>
            <a:ext cx="11818938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6304" tIns="73152" rIns="146304" bIns="73152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latin typeface="+mn-lt"/>
              </a:rPr>
              <a:t>Reference 1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sz="2800" dirty="0" smtClean="0">
                <a:latin typeface="+mn-lt"/>
              </a:rPr>
              <a:t>Reference 2</a:t>
            </a:r>
          </a:p>
        </p:txBody>
      </p:sp>
      <p:sp>
        <p:nvSpPr>
          <p:cNvPr id="3089" name="Rectangle 239"/>
          <p:cNvSpPr>
            <a:spLocks noChangeArrowheads="1"/>
          </p:cNvSpPr>
          <p:nvPr/>
        </p:nvSpPr>
        <p:spPr bwMode="auto">
          <a:xfrm>
            <a:off x="15579725" y="6096000"/>
            <a:ext cx="12700000" cy="1185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6304" tIns="73152" rIns="146304" bIns="73152" anchor="ctr"/>
          <a:lstStyle>
            <a:lvl1pPr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090" name="Rectangle 239"/>
          <p:cNvSpPr>
            <a:spLocks noChangeArrowheads="1"/>
          </p:cNvSpPr>
          <p:nvPr/>
        </p:nvSpPr>
        <p:spPr bwMode="auto">
          <a:xfrm>
            <a:off x="1524000" y="6096000"/>
            <a:ext cx="12700000" cy="1185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6304" tIns="73152" rIns="146304" bIns="73152" anchor="ctr"/>
          <a:lstStyle>
            <a:lvl1pPr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091" name="Rectangle 239"/>
          <p:cNvSpPr>
            <a:spLocks noChangeArrowheads="1"/>
          </p:cNvSpPr>
          <p:nvPr/>
        </p:nvSpPr>
        <p:spPr bwMode="auto">
          <a:xfrm>
            <a:off x="29641800" y="22636163"/>
            <a:ext cx="12700000" cy="7748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6304" tIns="73152" rIns="146304" bIns="73152" anchor="ctr"/>
          <a:lstStyle>
            <a:lvl1pPr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092" name="Rectangle 239"/>
          <p:cNvSpPr>
            <a:spLocks noChangeArrowheads="1"/>
          </p:cNvSpPr>
          <p:nvPr/>
        </p:nvSpPr>
        <p:spPr bwMode="auto">
          <a:xfrm>
            <a:off x="15579725" y="20570825"/>
            <a:ext cx="12700000" cy="21294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6304" tIns="73152" rIns="146304" bIns="73152" anchor="ctr"/>
          <a:lstStyle>
            <a:lvl1pPr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093" name="Rectangle 239"/>
          <p:cNvSpPr>
            <a:spLocks noChangeArrowheads="1"/>
          </p:cNvSpPr>
          <p:nvPr/>
        </p:nvSpPr>
        <p:spPr bwMode="auto">
          <a:xfrm>
            <a:off x="1524000" y="18448338"/>
            <a:ext cx="12700000" cy="23414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6304" tIns="73152" rIns="146304" bIns="73152" anchor="ctr"/>
          <a:lstStyle>
            <a:lvl1pPr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094" name="Rectangle 239"/>
          <p:cNvSpPr>
            <a:spLocks noChangeArrowheads="1"/>
          </p:cNvSpPr>
          <p:nvPr/>
        </p:nvSpPr>
        <p:spPr bwMode="auto">
          <a:xfrm>
            <a:off x="29641800" y="31869063"/>
            <a:ext cx="12700000" cy="7748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46304" tIns="73152" rIns="146304" bIns="73152" anchor="ctr"/>
          <a:lstStyle>
            <a:lvl1pPr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095" name="TextBox 37"/>
          <p:cNvSpPr txBox="1">
            <a:spLocks noChangeArrowheads="1"/>
          </p:cNvSpPr>
          <p:nvPr/>
        </p:nvSpPr>
        <p:spPr bwMode="auto">
          <a:xfrm>
            <a:off x="1860550" y="7710488"/>
            <a:ext cx="11671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latin typeface="Cambria" panose="02040503050406030204" pitchFamily="18" charset="0"/>
              </a:rPr>
              <a:t>INSERT YOUR TEXT</a:t>
            </a:r>
          </a:p>
        </p:txBody>
      </p:sp>
      <p:sp>
        <p:nvSpPr>
          <p:cNvPr id="3096" name="TextBox 43"/>
          <p:cNvSpPr txBox="1">
            <a:spLocks noChangeArrowheads="1"/>
          </p:cNvSpPr>
          <p:nvPr/>
        </p:nvSpPr>
        <p:spPr bwMode="auto">
          <a:xfrm>
            <a:off x="1860550" y="20278725"/>
            <a:ext cx="11671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latin typeface="Cambria" panose="02040503050406030204" pitchFamily="18" charset="0"/>
              </a:rPr>
              <a:t>INSERT YOUR TEXT</a:t>
            </a:r>
          </a:p>
        </p:txBody>
      </p:sp>
      <p:sp>
        <p:nvSpPr>
          <p:cNvPr id="3097" name="TextBox 44"/>
          <p:cNvSpPr txBox="1">
            <a:spLocks noChangeArrowheads="1"/>
          </p:cNvSpPr>
          <p:nvPr/>
        </p:nvSpPr>
        <p:spPr bwMode="auto">
          <a:xfrm>
            <a:off x="16049625" y="7710488"/>
            <a:ext cx="11671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>
                <a:latin typeface="Cambria" panose="02040503050406030204" pitchFamily="18" charset="0"/>
              </a:rPr>
              <a:t>INSERT YOUR TEXT</a:t>
            </a:r>
          </a:p>
        </p:txBody>
      </p:sp>
      <p:sp>
        <p:nvSpPr>
          <p:cNvPr id="3098" name="TextBox 46"/>
          <p:cNvSpPr txBox="1">
            <a:spLocks noChangeArrowheads="1"/>
          </p:cNvSpPr>
          <p:nvPr/>
        </p:nvSpPr>
        <p:spPr bwMode="auto">
          <a:xfrm>
            <a:off x="16049625" y="22248813"/>
            <a:ext cx="11671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2800"/>
              <a:t>INSERT YOUR TEXT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2225"/>
            <a:ext cx="6276975" cy="37814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fessional">
  <a:themeElements>
    <a:clrScheme name="Professional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6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Mary - Design Services:Applications:Microsoft Office 98:Templates:Presentation Designs:Professional</Template>
  <TotalTime>2030</TotalTime>
  <Words>46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Times New Roman</vt:lpstr>
      <vt:lpstr>ＭＳ Ｐゴシック</vt:lpstr>
      <vt:lpstr>Arial</vt:lpstr>
      <vt:lpstr>Calibri</vt:lpstr>
      <vt:lpstr>Cambria</vt:lpstr>
      <vt:lpstr>Monotype Sorts</vt:lpstr>
      <vt:lpstr>Professional</vt:lpstr>
      <vt:lpstr>Excel.Chart.8</vt:lpstr>
      <vt:lpstr>PowerPoint Presentation</vt:lpstr>
    </vt:vector>
  </TitlesOfParts>
  <Manager/>
  <Company>Wayne State University School of Medicine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subject/>
  <dc:creator>Matthew C Garin</dc:creator>
  <cp:keywords/>
  <dc:description/>
  <cp:lastModifiedBy>Meriam Issa</cp:lastModifiedBy>
  <cp:revision>57</cp:revision>
  <cp:lastPrinted>2001-03-22T18:09:03Z</cp:lastPrinted>
  <dcterms:created xsi:type="dcterms:W3CDTF">2001-03-21T18:27:48Z</dcterms:created>
  <dcterms:modified xsi:type="dcterms:W3CDTF">2019-08-09T13:21:42Z</dcterms:modified>
  <cp:category/>
</cp:coreProperties>
</file>