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0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0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6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6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9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0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B82A-4532-496C-A507-E9EF1276BBBC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9FB6-71B1-412C-AF29-154BB0301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62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49213"/>
            <a:ext cx="6858000" cy="1260749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0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1082"/>
      </p:ext>
    </p:extLst>
  </p:cSld>
  <p:clrMapOvr>
    <a:masterClrMapping/>
  </p:clrMapOvr>
</p:sld>
</file>

<file path=ppt/theme/theme1.xml><?xml version="1.0" encoding="utf-8"?>
<a:theme xmlns:a="http://schemas.openxmlformats.org/drawingml/2006/main" name="WSU Theme">
  <a:themeElements>
    <a:clrScheme name="WSU Mark Colors">
      <a:dk1>
        <a:sysClr val="windowText" lastClr="000000"/>
      </a:dk1>
      <a:lt1>
        <a:sysClr val="window" lastClr="FFFFFF"/>
      </a:lt1>
      <a:dk2>
        <a:srgbClr val="0C5449"/>
      </a:dk2>
      <a:lt2>
        <a:srgbClr val="CEDDDB"/>
      </a:lt2>
      <a:accent1>
        <a:srgbClr val="CCA500"/>
      </a:accent1>
      <a:accent2>
        <a:srgbClr val="8B2145"/>
      </a:accent2>
      <a:accent3>
        <a:srgbClr val="006666"/>
      </a:accent3>
      <a:accent4>
        <a:srgbClr val="8B835F"/>
      </a:accent4>
      <a:accent5>
        <a:srgbClr val="DAD6BD"/>
      </a:accent5>
      <a:accent6>
        <a:srgbClr val="999999"/>
      </a:accent6>
      <a:hlink>
        <a:srgbClr val="DFDDD1"/>
      </a:hlink>
      <a:folHlink>
        <a:srgbClr val="CCA5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SU Theme" id="{9C2C00CC-A074-40CD-A778-4484569B80C8}" vid="{BD8792C8-6A50-4CD3-A371-90334AC8AC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WSU Theme</Template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WSU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Meriam Issa</dc:creator>
  <cp:lastModifiedBy>Meriam Issa</cp:lastModifiedBy>
  <cp:revision>1</cp:revision>
  <dcterms:created xsi:type="dcterms:W3CDTF">2019-08-08T20:24:01Z</dcterms:created>
  <dcterms:modified xsi:type="dcterms:W3CDTF">2019-08-08T20:28:21Z</dcterms:modified>
</cp:coreProperties>
</file>