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7" autoAdjust="0"/>
    <p:restoredTop sz="94660"/>
  </p:normalViewPr>
  <p:slideViewPr>
    <p:cSldViewPr snapToGrid="0">
      <p:cViewPr varScale="1">
        <p:scale>
          <a:sx n="91" d="100"/>
          <a:sy n="91" d="100"/>
        </p:scale>
        <p:origin x="68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89922-53B6-47F4-9203-A9866D052D0C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BA617-B362-4ABF-9BCE-55BBECF4EF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82914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89922-53B6-47F4-9203-A9866D052D0C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BA617-B362-4ABF-9BCE-55BBECF4EF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08427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89922-53B6-47F4-9203-A9866D052D0C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BA617-B362-4ABF-9BCE-55BBECF4EF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8236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89922-53B6-47F4-9203-A9866D052D0C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BA617-B362-4ABF-9BCE-55BBECF4EF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0091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89922-53B6-47F4-9203-A9866D052D0C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BA617-B362-4ABF-9BCE-55BBECF4EF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21121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89922-53B6-47F4-9203-A9866D052D0C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BA617-B362-4ABF-9BCE-55BBECF4EF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8047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89922-53B6-47F4-9203-A9866D052D0C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BA617-B362-4ABF-9BCE-55BBECF4EF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0180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89922-53B6-47F4-9203-A9866D052D0C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BA617-B362-4ABF-9BCE-55BBECF4EF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5422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89922-53B6-47F4-9203-A9866D052D0C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BA617-B362-4ABF-9BCE-55BBECF4EF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2825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89922-53B6-47F4-9203-A9866D052D0C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BA617-B362-4ABF-9BCE-55BBECF4EF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476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89922-53B6-47F4-9203-A9866D052D0C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BA617-B362-4ABF-9BCE-55BBECF4EF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086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89922-53B6-47F4-9203-A9866D052D0C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DBA617-B362-4ABF-9BCE-55BBECF4EF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6478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/>
                </a:solidFill>
              </a:rPr>
              <a:t>Title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4158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2708963"/>
      </p:ext>
    </p:extLst>
  </p:cSld>
  <p:clrMapOvr>
    <a:masterClrMapping/>
  </p:clrMapOvr>
</p:sld>
</file>

<file path=ppt/theme/theme1.xml><?xml version="1.0" encoding="utf-8"?>
<a:theme xmlns:a="http://schemas.openxmlformats.org/drawingml/2006/main" name="WSU Theme">
  <a:themeElements>
    <a:clrScheme name="WSU Mark Colors">
      <a:dk1>
        <a:sysClr val="windowText" lastClr="000000"/>
      </a:dk1>
      <a:lt1>
        <a:sysClr val="window" lastClr="FFFFFF"/>
      </a:lt1>
      <a:dk2>
        <a:srgbClr val="0C5449"/>
      </a:dk2>
      <a:lt2>
        <a:srgbClr val="CEDDDB"/>
      </a:lt2>
      <a:accent1>
        <a:srgbClr val="CCA500"/>
      </a:accent1>
      <a:accent2>
        <a:srgbClr val="8B2145"/>
      </a:accent2>
      <a:accent3>
        <a:srgbClr val="006666"/>
      </a:accent3>
      <a:accent4>
        <a:srgbClr val="8B835F"/>
      </a:accent4>
      <a:accent5>
        <a:srgbClr val="DAD6BD"/>
      </a:accent5>
      <a:accent6>
        <a:srgbClr val="999999"/>
      </a:accent6>
      <a:hlink>
        <a:srgbClr val="DFDDD1"/>
      </a:hlink>
      <a:folHlink>
        <a:srgbClr val="CCA5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SU Theme" id="{9C2C00CC-A074-40CD-A778-4484569B80C8}" vid="{BD8792C8-6A50-4CD3-A371-90334AC8ACF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WSU Theme</Template>
  <TotalTime>18</TotalTime>
  <Words>1</Words>
  <Application>Microsoft Office PowerPoint</Application>
  <PresentationFormat>On-screen Show (4:3)</PresentationFormat>
  <Paragraphs>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WSU Theme</vt:lpstr>
      <vt:lpstr>Title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Meriam Issa</dc:creator>
  <cp:lastModifiedBy>Meriam Issa</cp:lastModifiedBy>
  <cp:revision>3</cp:revision>
  <dcterms:created xsi:type="dcterms:W3CDTF">2019-08-08T20:02:59Z</dcterms:created>
  <dcterms:modified xsi:type="dcterms:W3CDTF">2019-08-08T20:23:21Z</dcterms:modified>
</cp:coreProperties>
</file>